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06" r:id="rId2"/>
    <p:sldId id="307" r:id="rId3"/>
    <p:sldId id="313" r:id="rId4"/>
    <p:sldId id="273" r:id="rId5"/>
    <p:sldId id="314" r:id="rId6"/>
    <p:sldId id="315" r:id="rId7"/>
    <p:sldId id="271" r:id="rId8"/>
    <p:sldId id="309" r:id="rId9"/>
    <p:sldId id="310" r:id="rId10"/>
    <p:sldId id="316" r:id="rId11"/>
    <p:sldId id="321" r:id="rId12"/>
    <p:sldId id="322" r:id="rId13"/>
    <p:sldId id="323" r:id="rId14"/>
    <p:sldId id="324" r:id="rId15"/>
    <p:sldId id="325" r:id="rId16"/>
    <p:sldId id="326" r:id="rId17"/>
    <p:sldId id="319" r:id="rId18"/>
    <p:sldId id="327" r:id="rId19"/>
    <p:sldId id="328" r:id="rId20"/>
    <p:sldId id="329" r:id="rId21"/>
    <p:sldId id="330" r:id="rId22"/>
    <p:sldId id="331" r:id="rId23"/>
    <p:sldId id="333" r:id="rId24"/>
    <p:sldId id="334" r:id="rId25"/>
    <p:sldId id="335" r:id="rId26"/>
    <p:sldId id="336" r:id="rId27"/>
    <p:sldId id="270" r:id="rId28"/>
    <p:sldId id="332" r:id="rId29"/>
    <p:sldId id="274" r:id="rId3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5CE25896-998D-4D95-8366-AFC8B2C629E1}">
          <p14:sldIdLst>
            <p14:sldId id="306"/>
          </p14:sldIdLst>
        </p14:section>
        <p14:section name="Intro" id="{8878A687-BC10-4CD6-8815-03CECAB37587}">
          <p14:sldIdLst>
            <p14:sldId id="307"/>
            <p14:sldId id="313"/>
            <p14:sldId id="273"/>
          </p14:sldIdLst>
        </p14:section>
        <p14:section name="Historia" id="{D099E5FC-E72B-4792-BD2E-A9E8FFDBBACD}">
          <p14:sldIdLst>
            <p14:sldId id="314"/>
            <p14:sldId id="315"/>
          </p14:sldIdLst>
        </p14:section>
        <p14:section name="Descrip" id="{4AA62EBA-3250-46A5-9FCE-0C71850D9BAC}">
          <p14:sldIdLst>
            <p14:sldId id="271"/>
          </p14:sldIdLst>
        </p14:section>
        <p14:section name="Arte" id="{6A64A102-2BE4-41B0-9D64-16882A7DD733}">
          <p14:sldIdLst>
            <p14:sldId id="309"/>
            <p14:sldId id="310"/>
          </p14:sldIdLst>
        </p14:section>
        <p14:section name="Mecanicas" id="{F139DE49-CB59-43F4-9062-E6709CE7C4D1}">
          <p14:sldIdLst>
            <p14:sldId id="316"/>
            <p14:sldId id="321"/>
            <p14:sldId id="322"/>
            <p14:sldId id="323"/>
            <p14:sldId id="324"/>
            <p14:sldId id="325"/>
            <p14:sldId id="326"/>
            <p14:sldId id="319"/>
            <p14:sldId id="327"/>
          </p14:sldIdLst>
        </p14:section>
        <p14:section name="Map" id="{7ABA5F95-315B-42D8-ACA6-803CA3A7C77E}">
          <p14:sldIdLst>
            <p14:sldId id="328"/>
            <p14:sldId id="329"/>
            <p14:sldId id="330"/>
            <p14:sldId id="331"/>
            <p14:sldId id="333"/>
            <p14:sldId id="334"/>
            <p14:sldId id="335"/>
            <p14:sldId id="336"/>
          </p14:sldIdLst>
        </p14:section>
        <p14:section name="Plan" id="{D0BF4926-E33C-4E92-AB5E-C1B2DB1DE559}">
          <p14:sldIdLst>
            <p14:sldId id="270"/>
            <p14:sldId id="33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187"/>
    <a:srgbClr val="574219"/>
    <a:srgbClr val="8C6B28"/>
    <a:srgbClr val="FBFBFA"/>
    <a:srgbClr val="FF99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23986F-BE36-4BA9-8A2F-F9F3C0E787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E91BA-0D52-4A03-8050-0C93008344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B3126-C441-4523-AAED-2BECE3A8F948}" type="datetimeFigureOut">
              <a:rPr lang="id-ID" smtClean="0"/>
              <a:t>28/04/2021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9F55A-7B60-4E69-B24C-2141A97A6E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CA255-72EB-4EB6-B018-F2D25F8333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71363-C44F-4B9F-A8AF-9ED6F7A0E19B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160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6E35F-5EBF-4B9B-AA95-E27A0B743248}" type="datetimeFigureOut">
              <a:rPr lang="es-ES" smtClean="0"/>
              <a:t>28/04/2021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E2F5-1814-49C5-BC1C-A178D2F19D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87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540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3756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3651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856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7141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026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206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915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862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603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93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57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718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5767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03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6978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5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6453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784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903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21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410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7604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029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10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77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27.xml"/><Relationship Id="rId1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slide" Target="slide5.xml"/><Relationship Id="rId12" Type="http://schemas.openxmlformats.org/officeDocument/2006/relationships/image" Target="../media/image4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slide" Target="slide10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1.png"/><Relationship Id="rId5" Type="http://schemas.openxmlformats.org/officeDocument/2006/relationships/image" Target="../media/image1.png"/><Relationship Id="rId15" Type="http://schemas.openxmlformats.org/officeDocument/2006/relationships/image" Target="../media/image5.png"/><Relationship Id="rId10" Type="http://schemas.openxmlformats.org/officeDocument/2006/relationships/slide" Target="slide7.xml"/><Relationship Id="rId19" Type="http://schemas.openxmlformats.org/officeDocument/2006/relationships/slide" Target="slide19.xml"/><Relationship Id="rId4" Type="http://schemas.openxmlformats.org/officeDocument/2006/relationships/slide" Target="slide2.xml"/><Relationship Id="rId9" Type="http://schemas.openxmlformats.org/officeDocument/2006/relationships/image" Target="../media/image3.png"/><Relationship Id="rId14" Type="http://schemas.openxmlformats.org/officeDocument/2006/relationships/image" Target="../media/image4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aptainbrinetooth.wordpres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12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11" Type="http://schemas.openxmlformats.org/officeDocument/2006/relationships/image" Target="../media/image26.gif"/><Relationship Id="rId5" Type="http://schemas.openxmlformats.org/officeDocument/2006/relationships/image" Target="../media/image20.gif"/><Relationship Id="rId10" Type="http://schemas.openxmlformats.org/officeDocument/2006/relationships/image" Target="../media/image25.gif"/><Relationship Id="rId4" Type="http://schemas.openxmlformats.org/officeDocument/2006/relationships/image" Target="../media/image19.gif"/><Relationship Id="rId9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Vista general de sección 29"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8775070"/>
                  </p:ext>
                </p:extLst>
              </p:nvPr>
            </p:nvGraphicFramePr>
            <p:xfrm>
              <a:off x="4357408" y="16110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878A687-BC10-4CD6-8815-03CECAB37587}">
                    <psez:zmPr id="{A0F67603-8C0C-4616-B1CA-FB46B144BE51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Vista general de sección 2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7408" y="161108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Vista general de sección 2"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2207127"/>
                  </p:ext>
                </p:extLst>
              </p:nvPr>
            </p:nvGraphicFramePr>
            <p:xfrm>
              <a:off x="257766" y="42672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99E5FC-E72B-4792-BD2E-A9E8FFDBBACD}">
                    <psez:zmPr id="{2AAF50F9-71A7-4139-829A-8BEC2EC0C5D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Vista general de sección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766" y="42672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Vista general de sección 4"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3039730"/>
                  </p:ext>
                </p:extLst>
              </p:nvPr>
            </p:nvGraphicFramePr>
            <p:xfrm>
              <a:off x="8457050" y="42672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AA62EBA-3250-46A5-9FCE-0C71850D9BAC}">
                    <psez:zmPr id="{D5AB7AAC-EFD5-440A-A89E-1AEFCEDD5640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Vista general de sección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57050" y="42672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Vista general de sección 6"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7546320"/>
                  </p:ext>
                </p:extLst>
              </p:nvPr>
            </p:nvGraphicFramePr>
            <p:xfrm>
              <a:off x="4404073" y="498239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BF4926-E33C-4E92-AB5E-C1B2DB1DE559}">
                    <psez:zmPr id="{0EB7201F-4019-4DEC-A723-5DBB2A0E906B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Vista general de sección 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04073" y="498239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Vista general de sección 3">
                <a:extLst>
                  <a:ext uri="{FF2B5EF4-FFF2-40B4-BE49-F238E27FC236}">
                    <a16:creationId xmlns:a16="http://schemas.microsoft.com/office/drawing/2014/main" id="{156D5BF9-B3B5-49FF-B802-E586D887F1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0937237"/>
                  </p:ext>
                </p:extLst>
              </p:nvPr>
            </p:nvGraphicFramePr>
            <p:xfrm>
              <a:off x="1309408" y="251079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139DE49-CB59-43F4-9062-E6709CE7C4D1}">
                    <psez:zmPr id="{B6C242E3-0580-4808-B555-DCB063D500D0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Vista general de sección 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156D5BF9-B3B5-49FF-B802-E586D887F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09408" y="251079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Vista general de sección 9">
                <a:extLst>
                  <a:ext uri="{FF2B5EF4-FFF2-40B4-BE49-F238E27FC236}">
                    <a16:creationId xmlns:a16="http://schemas.microsoft.com/office/drawing/2014/main" id="{E8250198-75E8-416C-9E2A-91AA79892E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3691345"/>
                  </p:ext>
                </p:extLst>
              </p:nvPr>
            </p:nvGraphicFramePr>
            <p:xfrm>
              <a:off x="8457050" y="2571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ABA5F95-315B-42D8-ACA6-803CA3A7C77E}">
                    <psez:zmPr id="{CFD806AD-B5B1-4126-83AE-4CFB47EAB866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Vista general de sección 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E8250198-75E8-416C-9E2A-91AA79892E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57050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53567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80682" y="1904634"/>
            <a:ext cx="12030635" cy="221599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Mecánicas</a:t>
            </a:r>
            <a:endParaRPr lang="en-US" sz="88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F5569-4EB1-4DBA-8D88-A1D4834CADA5}"/>
              </a:ext>
            </a:extLst>
          </p:cNvPr>
          <p:cNvSpPr txBox="1"/>
          <p:nvPr/>
        </p:nvSpPr>
        <p:spPr>
          <a:xfrm>
            <a:off x="391127" y="4495434"/>
            <a:ext cx="12030635" cy="221599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DINAMICAS</a:t>
            </a:r>
            <a:endParaRPr lang="en-US" sz="88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261305" y="211301"/>
            <a:ext cx="12030635" cy="76944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Mecánicas</a:t>
            </a:r>
            <a:endParaRPr lang="en-US" sz="32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131C49-4A20-4002-8BAC-CA0B19D18B59}"/>
              </a:ext>
            </a:extLst>
          </p:cNvPr>
          <p:cNvSpPr txBox="1"/>
          <p:nvPr/>
        </p:nvSpPr>
        <p:spPr>
          <a:xfrm>
            <a:off x="0" y="1116209"/>
            <a:ext cx="383656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MOVIMIENTO</a:t>
            </a:r>
            <a:endParaRPr lang="es-ES" sz="199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5850576-719C-4F0F-9E5E-980940B68E7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36562" y="1230489"/>
            <a:ext cx="1875616" cy="276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48CB8BF-6FE5-45D7-8206-C083E222AA5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836562" y="1507214"/>
            <a:ext cx="1875616" cy="976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0">
            <a:extLst>
              <a:ext uri="{FF2B5EF4-FFF2-40B4-BE49-F238E27FC236}">
                <a16:creationId xmlns:a16="http://schemas.microsoft.com/office/drawing/2014/main" id="{6B01C98B-9F9D-4BBC-A7F0-9E6B63A1F97B}"/>
              </a:ext>
            </a:extLst>
          </p:cNvPr>
          <p:cNvSpPr txBox="1"/>
          <p:nvPr/>
        </p:nvSpPr>
        <p:spPr>
          <a:xfrm>
            <a:off x="5413022" y="643951"/>
            <a:ext cx="54356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Horizontal</a:t>
            </a:r>
            <a:r>
              <a:rPr lang="es-ES" sz="5400" b="1" dirty="0">
                <a:ln>
                  <a:solidFill>
                    <a:schemeClr val="bg1"/>
                  </a:solidFill>
                </a:ln>
                <a:latin typeface="Baskerville Old Face" panose="02020602080505020303" pitchFamily="18" charset="0"/>
              </a:rPr>
              <a:t> - </a:t>
            </a:r>
            <a:r>
              <a:rPr lang="es-ES" sz="5400" b="1" dirty="0" err="1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dash</a:t>
            </a:r>
            <a:r>
              <a:rPr lang="es-ES" sz="5400" b="1" dirty="0">
                <a:ln>
                  <a:solidFill>
                    <a:schemeClr val="bg1"/>
                  </a:solidFill>
                </a:ln>
                <a:latin typeface="Baskerville Old Face" panose="02020602080505020303" pitchFamily="18" charset="0"/>
              </a:rPr>
              <a:t> </a:t>
            </a:r>
            <a:endParaRPr lang="es-ES" sz="138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8C4B554B-B9A5-4160-8313-4BAD74726AA2}"/>
              </a:ext>
            </a:extLst>
          </p:cNvPr>
          <p:cNvSpPr txBox="1"/>
          <p:nvPr/>
        </p:nvSpPr>
        <p:spPr>
          <a:xfrm>
            <a:off x="5300134" y="1744912"/>
            <a:ext cx="38365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Vertical</a:t>
            </a:r>
            <a:endParaRPr lang="es-ES" sz="16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EF5AC5C-7900-4744-AE89-27E957046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32" y="2998273"/>
            <a:ext cx="4651727" cy="262357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C087035-AA87-4C83-AECE-2B613603E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95" y="2863609"/>
            <a:ext cx="4651727" cy="33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8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261305" y="211301"/>
            <a:ext cx="12030635" cy="76944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Mecánicas</a:t>
            </a:r>
            <a:endParaRPr lang="en-US" sz="32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131C49-4A20-4002-8BAC-CA0B19D18B59}"/>
              </a:ext>
            </a:extLst>
          </p:cNvPr>
          <p:cNvSpPr txBox="1"/>
          <p:nvPr/>
        </p:nvSpPr>
        <p:spPr>
          <a:xfrm>
            <a:off x="0" y="1116209"/>
            <a:ext cx="383656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Pesca</a:t>
            </a:r>
            <a:endParaRPr lang="es-ES" sz="199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pic>
        <p:nvPicPr>
          <p:cNvPr id="2" name="WhatsApp Video 2021-04-28 at 10.12.43">
            <a:hlinkClick r:id="" action="ppaction://media"/>
            <a:extLst>
              <a:ext uri="{FF2B5EF4-FFF2-40B4-BE49-F238E27FC236}">
                <a16:creationId xmlns:a16="http://schemas.microsoft.com/office/drawing/2014/main" id="{5200ABAB-C309-4BC6-8214-E7B6A6B87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8835" y="1424459"/>
            <a:ext cx="8042076" cy="452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3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261305" y="211301"/>
            <a:ext cx="12030635" cy="76944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Mecánicas</a:t>
            </a:r>
            <a:endParaRPr lang="en-US" sz="32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131C49-4A20-4002-8BAC-CA0B19D18B59}"/>
              </a:ext>
            </a:extLst>
          </p:cNvPr>
          <p:cNvSpPr txBox="1"/>
          <p:nvPr/>
        </p:nvSpPr>
        <p:spPr>
          <a:xfrm>
            <a:off x="3725333" y="605971"/>
            <a:ext cx="5599289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Sistema </a:t>
            </a:r>
            <a:r>
              <a:rPr lang="es-ES" sz="6600" b="1" dirty="0" err="1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COmbate</a:t>
            </a:r>
            <a:endParaRPr lang="es-ES" sz="199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EA5321A-7C0A-4D64-9607-BFD37FFA17C8}"/>
              </a:ext>
            </a:extLst>
          </p:cNvPr>
          <p:cNvSpPr/>
          <p:nvPr/>
        </p:nvSpPr>
        <p:spPr>
          <a:xfrm>
            <a:off x="5102578" y="4684893"/>
            <a:ext cx="1219200" cy="1377233"/>
          </a:xfrm>
          <a:prstGeom prst="roundRect">
            <a:avLst/>
          </a:prstGeom>
          <a:solidFill>
            <a:srgbClr val="8C6B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D17843F-F6EF-406E-8239-6E3CA9B402B5}"/>
              </a:ext>
            </a:extLst>
          </p:cNvPr>
          <p:cNvSpPr/>
          <p:nvPr/>
        </p:nvSpPr>
        <p:spPr>
          <a:xfrm>
            <a:off x="5260622" y="4864120"/>
            <a:ext cx="903112" cy="1008765"/>
          </a:xfrm>
          <a:prstGeom prst="roundRect">
            <a:avLst/>
          </a:prstGeom>
          <a:solidFill>
            <a:srgbClr val="574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latin typeface="Boeticher Regular" pitchFamily="50" charset="0"/>
              </a:rPr>
              <a:t>E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A6D560F-E65C-4802-B560-D40514A27299}"/>
              </a:ext>
            </a:extLst>
          </p:cNvPr>
          <p:cNvSpPr/>
          <p:nvPr/>
        </p:nvSpPr>
        <p:spPr>
          <a:xfrm>
            <a:off x="6677378" y="4679886"/>
            <a:ext cx="1219200" cy="1377233"/>
          </a:xfrm>
          <a:prstGeom prst="roundRect">
            <a:avLst/>
          </a:prstGeom>
          <a:solidFill>
            <a:srgbClr val="8C6B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3777DE1-F6BE-48E3-AE1C-4C98E3299B34}"/>
              </a:ext>
            </a:extLst>
          </p:cNvPr>
          <p:cNvSpPr/>
          <p:nvPr/>
        </p:nvSpPr>
        <p:spPr>
          <a:xfrm>
            <a:off x="6835422" y="4859113"/>
            <a:ext cx="903112" cy="1008765"/>
          </a:xfrm>
          <a:prstGeom prst="roundRect">
            <a:avLst/>
          </a:prstGeom>
          <a:solidFill>
            <a:srgbClr val="574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latin typeface="Boeticher Regular" pitchFamily="50" charset="0"/>
              </a:rPr>
              <a:t>F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E05079F8-02CB-4300-8C0D-1EDEFC0B50DA}"/>
              </a:ext>
            </a:extLst>
          </p:cNvPr>
          <p:cNvSpPr txBox="1"/>
          <p:nvPr/>
        </p:nvSpPr>
        <p:spPr>
          <a:xfrm>
            <a:off x="3651955" y="2351531"/>
            <a:ext cx="5599289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ln>
                  <a:solidFill>
                    <a:schemeClr val="bg1"/>
                  </a:solidFill>
                </a:ln>
                <a:latin typeface="Stencil" panose="040409050D0802020404" pitchFamily="82" charset="0"/>
              </a:rPr>
              <a:t>Diseño de combos</a:t>
            </a:r>
            <a:endParaRPr lang="es-ES" sz="19900" b="1" dirty="0">
              <a:ln>
                <a:solidFill>
                  <a:schemeClr val="bg1"/>
                </a:solidFill>
              </a:ln>
              <a:latin typeface="Stencil" panose="040409050D0802020404" pitchFamily="82" charset="0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14615A3F-C0CE-402C-8832-AE4E55232ABC}"/>
              </a:ext>
            </a:extLst>
          </p:cNvPr>
          <p:cNvSpPr txBox="1"/>
          <p:nvPr/>
        </p:nvSpPr>
        <p:spPr>
          <a:xfrm>
            <a:off x="3186289" y="6055453"/>
            <a:ext cx="698217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tencil" panose="040409050D0802020404" pitchFamily="82" charset="0"/>
              </a:rPr>
              <a:t>Max armas : 2</a:t>
            </a:r>
            <a:endParaRPr lang="es-ES" sz="8800" b="1" dirty="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83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261305" y="211301"/>
            <a:ext cx="12030635" cy="76944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Mecánicas</a:t>
            </a:r>
            <a:endParaRPr lang="en-US" sz="32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131C49-4A20-4002-8BAC-CA0B19D18B59}"/>
              </a:ext>
            </a:extLst>
          </p:cNvPr>
          <p:cNvSpPr txBox="1"/>
          <p:nvPr/>
        </p:nvSpPr>
        <p:spPr>
          <a:xfrm>
            <a:off x="3725333" y="605971"/>
            <a:ext cx="5599289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Sistema </a:t>
            </a:r>
            <a:r>
              <a:rPr lang="es-ES" sz="6600" b="1" dirty="0" err="1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COmbate</a:t>
            </a:r>
            <a:endParaRPr lang="es-ES" sz="199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E05079F8-02CB-4300-8C0D-1EDEFC0B50DA}"/>
              </a:ext>
            </a:extLst>
          </p:cNvPr>
          <p:cNvSpPr txBox="1"/>
          <p:nvPr/>
        </p:nvSpPr>
        <p:spPr>
          <a:xfrm>
            <a:off x="3651955" y="2351531"/>
            <a:ext cx="5599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n>
                  <a:solidFill>
                    <a:schemeClr val="bg1"/>
                  </a:solidFill>
                </a:ln>
                <a:latin typeface="Stencil" panose="040409050D0802020404" pitchFamily="82" charset="0"/>
              </a:rPr>
              <a:t>Diseño de combos</a:t>
            </a:r>
            <a:endParaRPr lang="es-ES" sz="6600" b="1" dirty="0">
              <a:ln>
                <a:solidFill>
                  <a:schemeClr val="bg1"/>
                </a:solidFill>
              </a:ln>
              <a:latin typeface="Stencil" panose="040409050D0802020404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BE17A-6AA9-4695-9199-2B555C3346CC}"/>
              </a:ext>
            </a:extLst>
          </p:cNvPr>
          <p:cNvSpPr txBox="1"/>
          <p:nvPr/>
        </p:nvSpPr>
        <p:spPr>
          <a:xfrm>
            <a:off x="-1772356" y="2874751"/>
            <a:ext cx="559928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Baskerville Old Face" panose="02020602080505020303" pitchFamily="18" charset="0"/>
              </a:rPr>
              <a:t>MELE</a:t>
            </a:r>
            <a:endParaRPr lang="es-ES" sz="6600" b="1" dirty="0">
              <a:latin typeface="Baskerville Old Face" panose="02020602080505020303" pitchFamily="18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68497F9-7230-4FDE-8FE9-C1D365477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260" y="3595797"/>
            <a:ext cx="4848723" cy="29533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789AC74-0FCB-41AE-9072-26ED05D77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3" y="3582637"/>
            <a:ext cx="40767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2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261305" y="211301"/>
            <a:ext cx="12030635" cy="76944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Mecánicas</a:t>
            </a:r>
            <a:endParaRPr lang="en-US" sz="32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131C49-4A20-4002-8BAC-CA0B19D18B59}"/>
              </a:ext>
            </a:extLst>
          </p:cNvPr>
          <p:cNvSpPr txBox="1"/>
          <p:nvPr/>
        </p:nvSpPr>
        <p:spPr>
          <a:xfrm>
            <a:off x="3725333" y="605971"/>
            <a:ext cx="5599289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Sistema </a:t>
            </a:r>
            <a:r>
              <a:rPr lang="es-ES" sz="6600" b="1" dirty="0" err="1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COmbate</a:t>
            </a:r>
            <a:endParaRPr lang="es-ES" sz="199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BE17A-6AA9-4695-9199-2B555C3346CC}"/>
              </a:ext>
            </a:extLst>
          </p:cNvPr>
          <p:cNvSpPr txBox="1"/>
          <p:nvPr/>
        </p:nvSpPr>
        <p:spPr>
          <a:xfrm>
            <a:off x="-455786" y="1875228"/>
            <a:ext cx="559928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Baskerville Old Face" panose="02020602080505020303" pitchFamily="18" charset="0"/>
              </a:rPr>
              <a:t>MELE - HEAVY</a:t>
            </a:r>
            <a:endParaRPr lang="es-ES" sz="66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46D3C1-8652-4544-A61E-20D7E964A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98" y="2624193"/>
            <a:ext cx="4525080" cy="33762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6D7062A-4D49-4627-A2A2-6D8DEF89E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0" y="2583114"/>
            <a:ext cx="4525080" cy="35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261305" y="211301"/>
            <a:ext cx="12030635" cy="76944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Mecánicas</a:t>
            </a:r>
            <a:endParaRPr lang="en-US" sz="32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131C49-4A20-4002-8BAC-CA0B19D18B59}"/>
              </a:ext>
            </a:extLst>
          </p:cNvPr>
          <p:cNvSpPr txBox="1"/>
          <p:nvPr/>
        </p:nvSpPr>
        <p:spPr>
          <a:xfrm>
            <a:off x="3725333" y="605971"/>
            <a:ext cx="5599289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Sistema </a:t>
            </a:r>
            <a:r>
              <a:rPr lang="es-ES" sz="6600" b="1" dirty="0" err="1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COmbate</a:t>
            </a:r>
            <a:endParaRPr lang="es-ES" sz="199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BE17A-6AA9-4695-9199-2B555C3346CC}"/>
              </a:ext>
            </a:extLst>
          </p:cNvPr>
          <p:cNvSpPr txBox="1"/>
          <p:nvPr/>
        </p:nvSpPr>
        <p:spPr>
          <a:xfrm>
            <a:off x="-455786" y="1875228"/>
            <a:ext cx="559928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Baskerville Old Face" panose="02020602080505020303" pitchFamily="18" charset="0"/>
              </a:rPr>
              <a:t>DISTANCIA</a:t>
            </a:r>
            <a:endParaRPr lang="es-ES" sz="6600" b="1" dirty="0">
              <a:latin typeface="Baskerville Old Face" panose="020206020805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81496F-8B41-4294-B702-96E63F32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4" y="2744375"/>
            <a:ext cx="5599288" cy="37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7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80682" y="1904634"/>
            <a:ext cx="12030635" cy="221599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Dinámicas</a:t>
            </a:r>
            <a:endParaRPr lang="en-US" sz="88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80682" y="290323"/>
            <a:ext cx="12030635" cy="92333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Dinámicas</a:t>
            </a:r>
            <a:endParaRPr lang="en-US" sz="40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B4FCB17-45A7-4EAC-AEC0-CC8B08DD091C}"/>
              </a:ext>
            </a:extLst>
          </p:cNvPr>
          <p:cNvSpPr/>
          <p:nvPr/>
        </p:nvSpPr>
        <p:spPr>
          <a:xfrm>
            <a:off x="557670" y="2381955"/>
            <a:ext cx="3025422" cy="3795889"/>
          </a:xfrm>
          <a:prstGeom prst="roundRect">
            <a:avLst/>
          </a:prstGeom>
          <a:solidFill>
            <a:srgbClr val="4A71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E5DA02-410F-485B-88AD-E062B838B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2508955"/>
            <a:ext cx="1837832" cy="11486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863F4B2-807F-487D-BE5C-72341F982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3967945"/>
            <a:ext cx="1837831" cy="1837831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78D35E2D-65AF-4AFA-8DCA-089B83B87541}"/>
              </a:ext>
            </a:extLst>
          </p:cNvPr>
          <p:cNvSpPr txBox="1"/>
          <p:nvPr/>
        </p:nvSpPr>
        <p:spPr>
          <a:xfrm>
            <a:off x="399625" y="1610569"/>
            <a:ext cx="318346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Baskerville Old Face" panose="02020602080505020303" pitchFamily="18" charset="0"/>
              </a:rPr>
              <a:t>FringeHead</a:t>
            </a:r>
            <a:endParaRPr lang="es-ES" sz="6600" b="1" dirty="0">
              <a:latin typeface="Baskerville Old Face" panose="02020602080505020303" pitchFamily="18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35C1EF5-C8B0-4CF6-8154-FED29FC7496A}"/>
              </a:ext>
            </a:extLst>
          </p:cNvPr>
          <p:cNvSpPr/>
          <p:nvPr/>
        </p:nvSpPr>
        <p:spPr>
          <a:xfrm>
            <a:off x="4430322" y="2229555"/>
            <a:ext cx="3331353" cy="37958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8B77A53-A60C-4ED4-9B5D-DC3ACA9D9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75" y="2649920"/>
            <a:ext cx="2636049" cy="2636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89878A-65D5-4960-B526-68F895427A56}"/>
              </a:ext>
            </a:extLst>
          </p:cNvPr>
          <p:cNvSpPr txBox="1"/>
          <p:nvPr/>
        </p:nvSpPr>
        <p:spPr>
          <a:xfrm>
            <a:off x="4345092" y="1490080"/>
            <a:ext cx="341658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Baskerville Old Face" panose="02020602080505020303" pitchFamily="18" charset="0"/>
              </a:rPr>
              <a:t>FlowerJellyHat</a:t>
            </a:r>
            <a:endParaRPr lang="es-ES" sz="6600" b="1" dirty="0">
              <a:latin typeface="Baskerville Old Face" panose="02020602080505020303" pitchFamily="18" charset="0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A06B050-40D2-4D47-BF09-1F732F48E34D}"/>
              </a:ext>
            </a:extLst>
          </p:cNvPr>
          <p:cNvSpPr/>
          <p:nvPr/>
        </p:nvSpPr>
        <p:spPr>
          <a:xfrm>
            <a:off x="8523675" y="2197966"/>
            <a:ext cx="3331353" cy="37958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4201651-0C87-43B4-BDE2-4DE7B62CC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69"/>
          <a:stretch/>
        </p:blipFill>
        <p:spPr>
          <a:xfrm>
            <a:off x="8920339" y="2853519"/>
            <a:ext cx="2413706" cy="2228850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78219075-D123-45DE-9FC5-036A2D279C3A}"/>
              </a:ext>
            </a:extLst>
          </p:cNvPr>
          <p:cNvSpPr txBox="1"/>
          <p:nvPr/>
        </p:nvSpPr>
        <p:spPr>
          <a:xfrm>
            <a:off x="8481059" y="948849"/>
            <a:ext cx="341658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Baskerville Old Face" panose="02020602080505020303" pitchFamily="18" charset="0"/>
              </a:rPr>
              <a:t>ElfShark</a:t>
            </a:r>
            <a:endParaRPr lang="es-ES" sz="4000" b="1" dirty="0">
              <a:latin typeface="Baskerville Old Face" panose="02020602080505020303" pitchFamily="18" charset="0"/>
            </a:endParaRPr>
          </a:p>
          <a:p>
            <a:pPr algn="ctr"/>
            <a:r>
              <a:rPr lang="es-ES" sz="4000" b="1" dirty="0">
                <a:latin typeface="Baskerville Old Face" panose="02020602080505020303" pitchFamily="18" charset="0"/>
              </a:rPr>
              <a:t>(Provisional)</a:t>
            </a:r>
            <a:endParaRPr lang="es-ES" sz="66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56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-235407" y="256456"/>
            <a:ext cx="12030635" cy="221599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Estados</a:t>
            </a:r>
            <a:endParaRPr lang="en-US" sz="88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F5569-4EB1-4DBA-8D88-A1D4834CADA5}"/>
              </a:ext>
            </a:extLst>
          </p:cNvPr>
          <p:cNvSpPr txBox="1"/>
          <p:nvPr/>
        </p:nvSpPr>
        <p:spPr>
          <a:xfrm>
            <a:off x="69393" y="4326101"/>
            <a:ext cx="12030635" cy="221599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niveles</a:t>
            </a:r>
            <a:endParaRPr lang="en-US" sz="88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9748B93-8AAB-4FBF-87E9-CE7228E2BF9D}"/>
              </a:ext>
            </a:extLst>
          </p:cNvPr>
          <p:cNvCxnSpPr/>
          <p:nvPr/>
        </p:nvCxnSpPr>
        <p:spPr>
          <a:xfrm>
            <a:off x="564444" y="3646311"/>
            <a:ext cx="109276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35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704BA98-B463-48D3-8367-566B9563B87A}"/>
              </a:ext>
            </a:extLst>
          </p:cNvPr>
          <p:cNvGrpSpPr/>
          <p:nvPr/>
        </p:nvGrpSpPr>
        <p:grpSpPr>
          <a:xfrm>
            <a:off x="676281" y="887478"/>
            <a:ext cx="9290541" cy="2252097"/>
            <a:chOff x="1885680" y="1408551"/>
            <a:chExt cx="9290541" cy="22520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71E4C-4E49-46E7-98F7-F803EBC2DBFC}"/>
                </a:ext>
              </a:extLst>
            </p:cNvPr>
            <p:cNvSpPr txBox="1"/>
            <p:nvPr/>
          </p:nvSpPr>
          <p:spPr>
            <a:xfrm>
              <a:off x="1885680" y="1408551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Captain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7D5D1F19-FB98-47A8-BEDE-744AE55EF952}"/>
                </a:ext>
              </a:extLst>
            </p:cNvPr>
            <p:cNvSpPr txBox="1"/>
            <p:nvPr/>
          </p:nvSpPr>
          <p:spPr>
            <a:xfrm>
              <a:off x="4085561" y="2090988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 err="1">
                  <a:ln>
                    <a:solidFill>
                      <a:schemeClr val="bg1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brine</a:t>
              </a:r>
              <a:r>
                <a:rPr lang="es-ES" sz="9600" b="1" dirty="0" err="1">
                  <a:ln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tooth</a:t>
              </a:r>
              <a:endParaRPr lang="es-ES" sz="96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endParaRPr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130760" y="6596244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6125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-235407" y="256456"/>
            <a:ext cx="12030635" cy="1015663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Estados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271EF87-C5A7-44FA-9E7B-506FF7EC0537}"/>
              </a:ext>
            </a:extLst>
          </p:cNvPr>
          <p:cNvSpPr txBox="1"/>
          <p:nvPr/>
        </p:nvSpPr>
        <p:spPr>
          <a:xfrm>
            <a:off x="-3758074" y="1272119"/>
            <a:ext cx="12030635" cy="76944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PlaySTATe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4539C5-18DA-4E7B-978F-08F4594E6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531" y="2404186"/>
            <a:ext cx="5097030" cy="414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5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-235407" y="256456"/>
            <a:ext cx="12030635" cy="1015663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Estados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271EF87-C5A7-44FA-9E7B-506FF7EC0537}"/>
              </a:ext>
            </a:extLst>
          </p:cNvPr>
          <p:cNvSpPr txBox="1"/>
          <p:nvPr/>
        </p:nvSpPr>
        <p:spPr>
          <a:xfrm>
            <a:off x="-3758074" y="1272119"/>
            <a:ext cx="12030635" cy="76944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PauseSTATe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4D6A7D-F998-427D-BAB8-48BD95AA7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90" y="2041560"/>
            <a:ext cx="5630408" cy="458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4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-235407" y="256456"/>
            <a:ext cx="12030635" cy="1015663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Estados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271EF87-C5A7-44FA-9E7B-506FF7EC0537}"/>
              </a:ext>
            </a:extLst>
          </p:cNvPr>
          <p:cNvSpPr txBox="1"/>
          <p:nvPr/>
        </p:nvSpPr>
        <p:spPr>
          <a:xfrm>
            <a:off x="80682" y="1179755"/>
            <a:ext cx="12030635" cy="76944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optionSTATe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| </a:t>
            </a:r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menustate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F77945-20BE-4A41-BFC2-AC126C502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90" y="2548830"/>
            <a:ext cx="4901603" cy="39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11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-235407" y="256456"/>
            <a:ext cx="12030635" cy="1015663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niveles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id="{702F633F-B4AA-441A-BC2D-DB1F9F747A6C}"/>
              </a:ext>
            </a:extLst>
          </p:cNvPr>
          <p:cNvSpPr txBox="1"/>
          <p:nvPr/>
        </p:nvSpPr>
        <p:spPr>
          <a:xfrm>
            <a:off x="7785980" y="502677"/>
            <a:ext cx="313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+60 tiles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diferentes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517509-0817-4A04-A544-ACA3633C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2" y="1355378"/>
            <a:ext cx="5016346" cy="36602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957BD79-D87B-45B8-B614-4B0BF7DC9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63" y="1518340"/>
            <a:ext cx="4389408" cy="4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-199193" y="245114"/>
            <a:ext cx="12030635" cy="1015663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niveles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id="{702F633F-B4AA-441A-BC2D-DB1F9F747A6C}"/>
              </a:ext>
            </a:extLst>
          </p:cNvPr>
          <p:cNvSpPr txBox="1"/>
          <p:nvPr/>
        </p:nvSpPr>
        <p:spPr>
          <a:xfrm>
            <a:off x="4529750" y="1362756"/>
            <a:ext cx="313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4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estilos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distintos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2F0C20-716D-40C7-9571-625D5CCE3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18" y="1947979"/>
            <a:ext cx="2070897" cy="20708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DCDB57-4E89-48F2-BAB7-42BE757C4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7" y="1990828"/>
            <a:ext cx="4659516" cy="20708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076B6E1-DFD3-49DD-9365-F75644C2B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5" y="4276044"/>
            <a:ext cx="4876800" cy="2438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C7C3898-18AE-4A9E-AD54-5EE661CBC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27" y="4276044"/>
            <a:ext cx="4877481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>
            <a:extLst>
              <a:ext uri="{FF2B5EF4-FFF2-40B4-BE49-F238E27FC236}">
                <a16:creationId xmlns:a16="http://schemas.microsoft.com/office/drawing/2014/main" id="{6D1DCAFC-6A85-4FA4-9FED-612439C7959D}"/>
              </a:ext>
            </a:extLst>
          </p:cNvPr>
          <p:cNvSpPr txBox="1"/>
          <p:nvPr/>
        </p:nvSpPr>
        <p:spPr>
          <a:xfrm>
            <a:off x="-117712" y="2384021"/>
            <a:ext cx="12030635" cy="156966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Arquitectura</a:t>
            </a:r>
            <a:endParaRPr lang="en-US" sz="72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36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6B782059-70D6-4896-923F-284C0946B38D}"/>
              </a:ext>
            </a:extLst>
          </p:cNvPr>
          <p:cNvGrpSpPr/>
          <p:nvPr/>
        </p:nvGrpSpPr>
        <p:grpSpPr>
          <a:xfrm>
            <a:off x="434569" y="380246"/>
            <a:ext cx="6210674" cy="1722434"/>
            <a:chOff x="434569" y="380246"/>
            <a:chExt cx="6210674" cy="1722434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D1AFD1AE-91AE-4E69-A286-E9E56C5045F5}"/>
                </a:ext>
              </a:extLst>
            </p:cNvPr>
            <p:cNvSpPr/>
            <p:nvPr/>
          </p:nvSpPr>
          <p:spPr>
            <a:xfrm>
              <a:off x="1013988" y="380246"/>
              <a:ext cx="5082012" cy="133991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TextBox 29">
              <a:extLst>
                <a:ext uri="{FF2B5EF4-FFF2-40B4-BE49-F238E27FC236}">
                  <a16:creationId xmlns:a16="http://schemas.microsoft.com/office/drawing/2014/main" id="{C7339ED9-79DE-4382-9CBF-A654F5744893}"/>
                </a:ext>
              </a:extLst>
            </p:cNvPr>
            <p:cNvSpPr txBox="1"/>
            <p:nvPr/>
          </p:nvSpPr>
          <p:spPr>
            <a:xfrm>
              <a:off x="434569" y="717685"/>
              <a:ext cx="62106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Map Generator Procedural</a:t>
              </a:r>
            </a:p>
            <a:p>
              <a:pPr algn="ctr"/>
              <a:endPara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7193D96-BB61-4DF4-81FF-94BF33A8DE8B}"/>
              </a:ext>
            </a:extLst>
          </p:cNvPr>
          <p:cNvGrpSpPr/>
          <p:nvPr/>
        </p:nvGrpSpPr>
        <p:grpSpPr>
          <a:xfrm>
            <a:off x="449657" y="2102680"/>
            <a:ext cx="6210674" cy="1722434"/>
            <a:chOff x="434569" y="380246"/>
            <a:chExt cx="6210674" cy="1722434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418AD237-8CF9-4DA0-970F-81066E2F49F9}"/>
                </a:ext>
              </a:extLst>
            </p:cNvPr>
            <p:cNvSpPr/>
            <p:nvPr/>
          </p:nvSpPr>
          <p:spPr>
            <a:xfrm>
              <a:off x="1013988" y="380246"/>
              <a:ext cx="5082012" cy="133991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TextBox 29">
              <a:extLst>
                <a:ext uri="{FF2B5EF4-FFF2-40B4-BE49-F238E27FC236}">
                  <a16:creationId xmlns:a16="http://schemas.microsoft.com/office/drawing/2014/main" id="{BDFE92F4-0917-49C1-B1C7-28F911D2D50F}"/>
                </a:ext>
              </a:extLst>
            </p:cNvPr>
            <p:cNvSpPr txBox="1"/>
            <p:nvPr/>
          </p:nvSpPr>
          <p:spPr>
            <a:xfrm>
              <a:off x="434569" y="717685"/>
              <a:ext cx="62106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VideoPlayer</a:t>
              </a:r>
              <a:endParaRPr lang="en-US" sz="28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DDFEC7E-563F-4229-88AC-F98939F9CA63}"/>
              </a:ext>
            </a:extLst>
          </p:cNvPr>
          <p:cNvGrpSpPr/>
          <p:nvPr/>
        </p:nvGrpSpPr>
        <p:grpSpPr>
          <a:xfrm>
            <a:off x="6248400" y="335163"/>
            <a:ext cx="6210674" cy="1722434"/>
            <a:chOff x="434569" y="380246"/>
            <a:chExt cx="6210674" cy="1722434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06E2FE4A-15E1-4573-8735-0E7914EBBE86}"/>
                </a:ext>
              </a:extLst>
            </p:cNvPr>
            <p:cNvSpPr/>
            <p:nvPr/>
          </p:nvSpPr>
          <p:spPr>
            <a:xfrm>
              <a:off x="1013988" y="380246"/>
              <a:ext cx="5082012" cy="133991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TextBox 29">
              <a:extLst>
                <a:ext uri="{FF2B5EF4-FFF2-40B4-BE49-F238E27FC236}">
                  <a16:creationId xmlns:a16="http://schemas.microsoft.com/office/drawing/2014/main" id="{01019333-7501-48E5-9C71-A73EB85F8B29}"/>
                </a:ext>
              </a:extLst>
            </p:cNvPr>
            <p:cNvSpPr txBox="1"/>
            <p:nvPr/>
          </p:nvSpPr>
          <p:spPr>
            <a:xfrm>
              <a:off x="434569" y="717685"/>
              <a:ext cx="62106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Colisiones</a:t>
              </a:r>
              <a:r>
                <a:rPr lang="en-US" sz="28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 | </a:t>
              </a:r>
              <a:r>
                <a:rPr lang="en-US" sz="28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Capas</a:t>
              </a:r>
              <a:r>
                <a:rPr lang="en-US" sz="28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 de </a:t>
              </a:r>
              <a:r>
                <a:rPr lang="en-US" sz="28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colisiones</a:t>
              </a:r>
              <a:r>
                <a:rPr lang="en-US" sz="28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 </a:t>
              </a:r>
            </a:p>
            <a:p>
              <a:pPr algn="ctr"/>
              <a:endPara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4D45089-0B20-4E49-B7BF-960E0EC68606}"/>
              </a:ext>
            </a:extLst>
          </p:cNvPr>
          <p:cNvGrpSpPr/>
          <p:nvPr/>
        </p:nvGrpSpPr>
        <p:grpSpPr>
          <a:xfrm>
            <a:off x="586969" y="4118770"/>
            <a:ext cx="6210674" cy="1722434"/>
            <a:chOff x="434569" y="380246"/>
            <a:chExt cx="6210674" cy="1722434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B212BABA-DDFE-43A1-B401-198CB97AFD12}"/>
                </a:ext>
              </a:extLst>
            </p:cNvPr>
            <p:cNvSpPr/>
            <p:nvPr/>
          </p:nvSpPr>
          <p:spPr>
            <a:xfrm>
              <a:off x="1013988" y="380246"/>
              <a:ext cx="5082012" cy="133991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B0F5FF6E-DCA3-4FFC-87EC-8A5717374183}"/>
                </a:ext>
              </a:extLst>
            </p:cNvPr>
            <p:cNvSpPr txBox="1"/>
            <p:nvPr/>
          </p:nvSpPr>
          <p:spPr>
            <a:xfrm>
              <a:off x="434569" y="717685"/>
              <a:ext cx="62106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ParallaxScrolling</a:t>
              </a:r>
              <a:endParaRPr lang="en-US" sz="28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86C7F8DD-E706-4247-A79B-5971B2AB1388}"/>
              </a:ext>
            </a:extLst>
          </p:cNvPr>
          <p:cNvGrpSpPr/>
          <p:nvPr/>
        </p:nvGrpSpPr>
        <p:grpSpPr>
          <a:xfrm>
            <a:off x="6248400" y="2104189"/>
            <a:ext cx="6210674" cy="1722434"/>
            <a:chOff x="434569" y="380246"/>
            <a:chExt cx="6210674" cy="1722434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D3B6A2A9-A924-41C2-B18B-319C88392996}"/>
                </a:ext>
              </a:extLst>
            </p:cNvPr>
            <p:cNvSpPr/>
            <p:nvPr/>
          </p:nvSpPr>
          <p:spPr>
            <a:xfrm>
              <a:off x="1013988" y="380246"/>
              <a:ext cx="5082012" cy="133991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ADB65938-A435-41A5-A7FB-73A0CB2346A8}"/>
                </a:ext>
              </a:extLst>
            </p:cNvPr>
            <p:cNvSpPr txBox="1"/>
            <p:nvPr/>
          </p:nvSpPr>
          <p:spPr>
            <a:xfrm>
              <a:off x="434569" y="717685"/>
              <a:ext cx="62106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Sound Manager</a:t>
              </a:r>
            </a:p>
            <a:p>
              <a:pPr algn="ctr"/>
              <a:endPara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16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0A5AB01-B52F-4CAA-8528-52A8AF2C175C}"/>
              </a:ext>
            </a:extLst>
          </p:cNvPr>
          <p:cNvSpPr txBox="1"/>
          <p:nvPr/>
        </p:nvSpPr>
        <p:spPr>
          <a:xfrm>
            <a:off x="4221127" y="-185154"/>
            <a:ext cx="3749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 err="1">
                <a:solidFill>
                  <a:schemeClr val="bg1"/>
                </a:solidFill>
                <a:latin typeface="Boeticher Regular" pitchFamily="50" charset="0"/>
              </a:rPr>
              <a:t>planificacion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cxnSp>
        <p:nvCxnSpPr>
          <p:cNvPr id="5" name="Прямая соединительная линия 37">
            <a:extLst>
              <a:ext uri="{FF2B5EF4-FFF2-40B4-BE49-F238E27FC236}">
                <a16:creationId xmlns:a16="http://schemas.microsoft.com/office/drawing/2014/main" id="{EFE0604F-CDC9-4781-A9B6-D081EFA93C20}"/>
              </a:ext>
            </a:extLst>
          </p:cNvPr>
          <p:cNvCxnSpPr>
            <a:cxnSpLocks/>
          </p:cNvCxnSpPr>
          <p:nvPr/>
        </p:nvCxnSpPr>
        <p:spPr>
          <a:xfrm>
            <a:off x="1777141" y="3278876"/>
            <a:ext cx="104148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4">
            <a:extLst>
              <a:ext uri="{FF2B5EF4-FFF2-40B4-BE49-F238E27FC236}">
                <a16:creationId xmlns:a16="http://schemas.microsoft.com/office/drawing/2014/main" id="{62543C09-D0BF-4157-B3E2-C722239D2CEB}"/>
              </a:ext>
            </a:extLst>
          </p:cNvPr>
          <p:cNvSpPr/>
          <p:nvPr/>
        </p:nvSpPr>
        <p:spPr>
          <a:xfrm>
            <a:off x="1777141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90787898-719D-49F1-911E-C922ED06D608}"/>
              </a:ext>
            </a:extLst>
          </p:cNvPr>
          <p:cNvSpPr txBox="1"/>
          <p:nvPr/>
        </p:nvSpPr>
        <p:spPr>
          <a:xfrm>
            <a:off x="1442855" y="2586570"/>
            <a:ext cx="668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H3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" name="Прямая соединительная линия 36">
            <a:extLst>
              <a:ext uri="{FF2B5EF4-FFF2-40B4-BE49-F238E27FC236}">
                <a16:creationId xmlns:a16="http://schemas.microsoft.com/office/drawing/2014/main" id="{3710F56A-1B2D-472D-9704-AA5961DAB76D}"/>
              </a:ext>
            </a:extLst>
          </p:cNvPr>
          <p:cNvCxnSpPr>
            <a:cxnSpLocks/>
          </p:cNvCxnSpPr>
          <p:nvPr/>
        </p:nvCxnSpPr>
        <p:spPr>
          <a:xfrm flipV="1">
            <a:off x="3812380" y="3278877"/>
            <a:ext cx="0" cy="181959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39">
            <a:extLst>
              <a:ext uri="{FF2B5EF4-FFF2-40B4-BE49-F238E27FC236}">
                <a16:creationId xmlns:a16="http://schemas.microsoft.com/office/drawing/2014/main" id="{996932DC-5038-4371-BDAD-B76565AD9289}"/>
              </a:ext>
            </a:extLst>
          </p:cNvPr>
          <p:cNvSpPr/>
          <p:nvPr/>
        </p:nvSpPr>
        <p:spPr>
          <a:xfrm>
            <a:off x="3746348" y="3218335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единительная линия 10">
            <a:extLst>
              <a:ext uri="{FF2B5EF4-FFF2-40B4-BE49-F238E27FC236}">
                <a16:creationId xmlns:a16="http://schemas.microsoft.com/office/drawing/2014/main" id="{B635C533-184E-4FB8-A8A9-6AA8E408C6F9}"/>
              </a:ext>
            </a:extLst>
          </p:cNvPr>
          <p:cNvCxnSpPr>
            <a:cxnSpLocks/>
          </p:cNvCxnSpPr>
          <p:nvPr/>
        </p:nvCxnSpPr>
        <p:spPr>
          <a:xfrm>
            <a:off x="3812380" y="5095175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9">
            <a:extLst>
              <a:ext uri="{FF2B5EF4-FFF2-40B4-BE49-F238E27FC236}">
                <a16:creationId xmlns:a16="http://schemas.microsoft.com/office/drawing/2014/main" id="{36046FA1-3129-43E3-A225-ABA61B4622C3}"/>
              </a:ext>
            </a:extLst>
          </p:cNvPr>
          <p:cNvSpPr txBox="1"/>
          <p:nvPr/>
        </p:nvSpPr>
        <p:spPr>
          <a:xfrm>
            <a:off x="5604098" y="3261708"/>
            <a:ext cx="35489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Arbol de </a:t>
            </a:r>
            <a:r>
              <a:rPr lang="en-US" sz="28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anzuelos</a:t>
            </a:r>
            <a:endParaRPr lang="en-US" sz="28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Boss Final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Guardado</a:t>
            </a:r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juego</a:t>
            </a:r>
            <a:endParaRPr lang="en-US" sz="28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Bucle</a:t>
            </a:r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interno</a:t>
            </a:r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juego</a:t>
            </a:r>
            <a:endParaRPr lang="en-US" sz="28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Testing</a:t>
            </a:r>
          </a:p>
          <a:p>
            <a:pPr algn="ctr"/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  <a:p>
            <a:pPr algn="ctr"/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42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0A5AB01-B52F-4CAA-8528-52A8AF2C175C}"/>
              </a:ext>
            </a:extLst>
          </p:cNvPr>
          <p:cNvSpPr txBox="1"/>
          <p:nvPr/>
        </p:nvSpPr>
        <p:spPr>
          <a:xfrm>
            <a:off x="4120942" y="-185154"/>
            <a:ext cx="3950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retrospectiva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cxnSp>
        <p:nvCxnSpPr>
          <p:cNvPr id="5" name="Прямая соединительная линия 37">
            <a:extLst>
              <a:ext uri="{FF2B5EF4-FFF2-40B4-BE49-F238E27FC236}">
                <a16:creationId xmlns:a16="http://schemas.microsoft.com/office/drawing/2014/main" id="{EFE0604F-CDC9-4781-A9B6-D081EFA93C20}"/>
              </a:ext>
            </a:extLst>
          </p:cNvPr>
          <p:cNvCxnSpPr>
            <a:cxnSpLocks/>
          </p:cNvCxnSpPr>
          <p:nvPr/>
        </p:nvCxnSpPr>
        <p:spPr>
          <a:xfrm rot="5400000">
            <a:off x="888570" y="6139772"/>
            <a:ext cx="104148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6FFE837-C7E9-4597-8291-11CA3B620D90}"/>
              </a:ext>
            </a:extLst>
          </p:cNvPr>
          <p:cNvCxnSpPr>
            <a:cxnSpLocks/>
          </p:cNvCxnSpPr>
          <p:nvPr/>
        </p:nvCxnSpPr>
        <p:spPr>
          <a:xfrm>
            <a:off x="8917664" y="932342"/>
            <a:ext cx="733330" cy="7876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49A2573-C4B6-4483-B4B8-428C7B89470F}"/>
              </a:ext>
            </a:extLst>
          </p:cNvPr>
          <p:cNvCxnSpPr>
            <a:cxnSpLocks/>
          </p:cNvCxnSpPr>
          <p:nvPr/>
        </p:nvCxnSpPr>
        <p:spPr>
          <a:xfrm rot="5400000">
            <a:off x="8917664" y="932342"/>
            <a:ext cx="733330" cy="7876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4D3FED-A97E-4C38-B3CC-634C949E09C8}"/>
              </a:ext>
            </a:extLst>
          </p:cNvPr>
          <p:cNvCxnSpPr>
            <a:cxnSpLocks/>
          </p:cNvCxnSpPr>
          <p:nvPr/>
        </p:nvCxnSpPr>
        <p:spPr>
          <a:xfrm>
            <a:off x="1530476" y="1134665"/>
            <a:ext cx="352299" cy="39021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34C9EA7-BF7A-4332-A6F7-032F158E115E}"/>
              </a:ext>
            </a:extLst>
          </p:cNvPr>
          <p:cNvCxnSpPr>
            <a:cxnSpLocks/>
          </p:cNvCxnSpPr>
          <p:nvPr/>
        </p:nvCxnSpPr>
        <p:spPr>
          <a:xfrm flipH="1">
            <a:off x="1849390" y="791554"/>
            <a:ext cx="787652" cy="7333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9">
            <a:extLst>
              <a:ext uri="{FF2B5EF4-FFF2-40B4-BE49-F238E27FC236}">
                <a16:creationId xmlns:a16="http://schemas.microsoft.com/office/drawing/2014/main" id="{1209CB17-E688-431B-986B-DE400B113254}"/>
              </a:ext>
            </a:extLst>
          </p:cNvPr>
          <p:cNvSpPr txBox="1"/>
          <p:nvPr/>
        </p:nvSpPr>
        <p:spPr>
          <a:xfrm>
            <a:off x="7387631" y="1767099"/>
            <a:ext cx="3548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No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tener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presente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notifcar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a Pivotal el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inicio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de las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historias</a:t>
            </a:r>
            <a:endParaRPr lang="en-US" sz="2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  <a:p>
            <a:pPr algn="ctr"/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31A1C77A-7BE5-406B-BA35-28ACBD982441}"/>
              </a:ext>
            </a:extLst>
          </p:cNvPr>
          <p:cNvSpPr txBox="1"/>
          <p:nvPr/>
        </p:nvSpPr>
        <p:spPr>
          <a:xfrm>
            <a:off x="7387631" y="3429000"/>
            <a:ext cx="3548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Algunas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historias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han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tomado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más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de lo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previsto</a:t>
            </a:r>
            <a:endParaRPr lang="en-US" sz="2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  <a:p>
            <a:pPr algn="ctr"/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2BD2780A-62D6-480C-A77E-D90FBF2D91A2}"/>
              </a:ext>
            </a:extLst>
          </p:cNvPr>
          <p:cNvSpPr txBox="1"/>
          <p:nvPr/>
        </p:nvSpPr>
        <p:spPr>
          <a:xfrm>
            <a:off x="801456" y="1669609"/>
            <a:ext cx="3548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Hemos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conseguido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todo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lo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propuesto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este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hito</a:t>
            </a:r>
            <a:endParaRPr lang="en-US" sz="2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  <a:p>
            <a:pPr algn="ctr"/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8384102F-770D-4F95-AA96-ABADB5959B2C}"/>
              </a:ext>
            </a:extLst>
          </p:cNvPr>
          <p:cNvSpPr txBox="1"/>
          <p:nvPr/>
        </p:nvSpPr>
        <p:spPr>
          <a:xfrm>
            <a:off x="7509854" y="5016387"/>
            <a:ext cx="3548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No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haber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pulido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al 100% las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historias</a:t>
            </a:r>
            <a:endParaRPr lang="en-US" sz="2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  <a:p>
            <a:pPr algn="ctr"/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FF75F543-EF04-4593-9BFC-4016E7D3D76E}"/>
              </a:ext>
            </a:extLst>
          </p:cNvPr>
          <p:cNvSpPr txBox="1"/>
          <p:nvPr/>
        </p:nvSpPr>
        <p:spPr>
          <a:xfrm>
            <a:off x="801456" y="3261934"/>
            <a:ext cx="3548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Implementación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recursos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estéticos</a:t>
            </a:r>
            <a:endParaRPr lang="en-US" sz="2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  <a:p>
            <a:pPr algn="ctr"/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BBF31182-50BD-46CC-9989-9B2830CE1062}"/>
              </a:ext>
            </a:extLst>
          </p:cNvPr>
          <p:cNvSpPr txBox="1"/>
          <p:nvPr/>
        </p:nvSpPr>
        <p:spPr>
          <a:xfrm>
            <a:off x="833687" y="5656152"/>
            <a:ext cx="3548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Concordancia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con los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miembros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del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equipo</a:t>
            </a:r>
            <a:endParaRPr lang="en-US" sz="2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  <a:p>
            <a:pPr algn="ctr"/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74844062-96A7-48D4-8B6A-E8D2B84A6D24}"/>
              </a:ext>
            </a:extLst>
          </p:cNvPr>
          <p:cNvSpPr txBox="1"/>
          <p:nvPr/>
        </p:nvSpPr>
        <p:spPr>
          <a:xfrm>
            <a:off x="923679" y="4423372"/>
            <a:ext cx="35489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Creación</a:t>
            </a:r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mucha</a:t>
            </a:r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arquitectura</a:t>
            </a:r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  <a:p>
            <a:pPr algn="ctr"/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7892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5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D97F647-062C-47B0-AB14-F7CF1B0C1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5456541" y="-217140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BCF69B6-DE89-4388-9AA1-D5000F36F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-1331099" y="3244113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3A202A1-7148-49A1-B8BE-9D0469BE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8531359" y="915059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F71E4C-4E49-46E7-98F7-F803EBC2DBFC}"/>
              </a:ext>
            </a:extLst>
          </p:cNvPr>
          <p:cNvSpPr txBox="1"/>
          <p:nvPr/>
        </p:nvSpPr>
        <p:spPr>
          <a:xfrm>
            <a:off x="2008193" y="289901"/>
            <a:ext cx="76803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M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uchas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g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racias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47D2B92-78CA-4592-9D19-FB6C8E60BFE2}"/>
              </a:ext>
            </a:extLst>
          </p:cNvPr>
          <p:cNvSpPr txBox="1"/>
          <p:nvPr/>
        </p:nvSpPr>
        <p:spPr>
          <a:xfrm>
            <a:off x="2901056" y="2136118"/>
            <a:ext cx="63898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or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e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scuchar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903046-147D-44C2-A378-F63E5F01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-2217324" y="4516036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E3B2077-DE97-4AFE-A421-0251836B8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8798265" y="3992222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66BF347-D2FB-45E9-A770-2C25EE9A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4428793" y="5011782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D1800AD-CC09-4F24-B620-023BDE9B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-3565579" y="-268690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F957470-0C8F-435C-8EB7-5F78C247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3398947" y="2182245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3499992-C72A-46E6-941C-49011919F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72422" y="81234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7C361E0-88DE-49BC-935A-8AB246B7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2952515" y="2421971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0C694E-2E4A-409B-B88C-1A8117211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16" y="4498920"/>
            <a:ext cx="1183756" cy="665863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CFA124F8-5B6A-4AC7-8B74-08B2D11E0FA3}"/>
              </a:ext>
            </a:extLst>
          </p:cNvPr>
          <p:cNvSpPr txBox="1"/>
          <p:nvPr/>
        </p:nvSpPr>
        <p:spPr>
          <a:xfrm>
            <a:off x="4118008" y="3957458"/>
            <a:ext cx="4193777" cy="126618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@C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lap</a:t>
            </a: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ideoGames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178AA339-8E6E-47D1-A308-B688E8C02582}"/>
              </a:ext>
            </a:extLst>
          </p:cNvPr>
          <p:cNvSpPr txBox="1"/>
          <p:nvPr/>
        </p:nvSpPr>
        <p:spPr>
          <a:xfrm>
            <a:off x="3594965" y="5926710"/>
            <a:ext cx="5173211" cy="625877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16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s-ES" sz="20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s-ES" sz="16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captainbrinetooth</a:t>
            </a:r>
            <a:r>
              <a:rPr lang="es-ES" sz="20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s-ES" sz="16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</a:t>
            </a:r>
            <a:r>
              <a:rPr lang="es-ES" sz="20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s-ES" sz="1600" u="sng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s-ES" sz="2000" dirty="0">
                <a:solidFill>
                  <a:schemeClr val="bg1"/>
                </a:solidFill>
                <a:latin typeface="Stencil" panose="040409050D0802020404" pitchFamily="82" charset="0"/>
                <a:hlinkClick r:id="rId4" tooltip="https://captainbrinetooth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48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758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58B0149-2F23-4018-9354-4B0DB3E7B2C1}"/>
              </a:ext>
            </a:extLst>
          </p:cNvPr>
          <p:cNvGrpSpPr/>
          <p:nvPr/>
        </p:nvGrpSpPr>
        <p:grpSpPr>
          <a:xfrm>
            <a:off x="-23233" y="1624680"/>
            <a:ext cx="1530000" cy="1526400"/>
            <a:chOff x="185569" y="3559396"/>
            <a:chExt cx="2006159" cy="200146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1F4310E-8EE7-4FCD-A90F-2F993F64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9" y="3559396"/>
              <a:ext cx="2006159" cy="2001460"/>
            </a:xfrm>
            <a:prstGeom prst="rect">
              <a:avLst/>
            </a:prstGeom>
          </p:spPr>
        </p:pic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F07D54-720E-4FC7-A935-2CAA6411E548}"/>
                </a:ext>
              </a:extLst>
            </p:cNvPr>
            <p:cNvSpPr txBox="1"/>
            <p:nvPr/>
          </p:nvSpPr>
          <p:spPr>
            <a:xfrm>
              <a:off x="478025" y="3825747"/>
              <a:ext cx="142775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ivan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8EFA59E7-78E9-499F-A39A-3E5516DB7CDB}"/>
                </a:ext>
              </a:extLst>
            </p:cNvPr>
            <p:cNvSpPr txBox="1"/>
            <p:nvPr/>
          </p:nvSpPr>
          <p:spPr>
            <a:xfrm>
              <a:off x="631402" y="4449097"/>
              <a:ext cx="1183630" cy="60264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Prado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5B75DDA7-A053-47FB-A4B4-F972C3BC0798}"/>
              </a:ext>
            </a:extLst>
          </p:cNvPr>
          <p:cNvGrpSpPr/>
          <p:nvPr/>
        </p:nvGrpSpPr>
        <p:grpSpPr>
          <a:xfrm>
            <a:off x="-44906" y="0"/>
            <a:ext cx="1531476" cy="1527889"/>
            <a:chOff x="156719" y="1462593"/>
            <a:chExt cx="2006159" cy="200146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CAC93F9-1508-4EDA-AC79-AE756E9C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19" y="1462593"/>
              <a:ext cx="2006159" cy="2001460"/>
            </a:xfrm>
            <a:prstGeom prst="rect">
              <a:avLst/>
            </a:prstGeom>
          </p:spPr>
        </p:pic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052D355D-EC82-4966-80B5-F6D8942F0FE3}"/>
                </a:ext>
              </a:extLst>
            </p:cNvPr>
            <p:cNvSpPr txBox="1"/>
            <p:nvPr/>
          </p:nvSpPr>
          <p:spPr>
            <a:xfrm>
              <a:off x="414218" y="1781942"/>
              <a:ext cx="1478712" cy="72277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JOse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56079B32-0A75-481D-8F18-A654C4CB0CA9}"/>
                </a:ext>
              </a:extLst>
            </p:cNvPr>
            <p:cNvSpPr txBox="1"/>
            <p:nvPr/>
          </p:nvSpPr>
          <p:spPr>
            <a:xfrm>
              <a:off x="618585" y="2032822"/>
              <a:ext cx="1069979" cy="91767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6BAA11E-0025-4DB0-8EEC-47168CDBA781}"/>
              </a:ext>
            </a:extLst>
          </p:cNvPr>
          <p:cNvGrpSpPr/>
          <p:nvPr/>
        </p:nvGrpSpPr>
        <p:grpSpPr>
          <a:xfrm>
            <a:off x="-11157" y="4936072"/>
            <a:ext cx="1530000" cy="1526400"/>
            <a:chOff x="3605288" y="-147986"/>
            <a:chExt cx="2001460" cy="2006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D32CAC8-C44A-4F25-808F-AF8F4F88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67501">
              <a:off x="3602938" y="-145636"/>
              <a:ext cx="2006159" cy="2001460"/>
            </a:xfrm>
            <a:prstGeom prst="rect">
              <a:avLst/>
            </a:prstGeom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9DB33C7C-FD34-4F91-A69F-C995AC777B5F}"/>
                </a:ext>
              </a:extLst>
            </p:cNvPr>
            <p:cNvSpPr txBox="1"/>
            <p:nvPr/>
          </p:nvSpPr>
          <p:spPr>
            <a:xfrm>
              <a:off x="3717306" y="184064"/>
              <a:ext cx="1797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juan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71A238FB-7691-41B1-98DE-C23E582F6001}"/>
                </a:ext>
              </a:extLst>
            </p:cNvPr>
            <p:cNvSpPr txBox="1"/>
            <p:nvPr/>
          </p:nvSpPr>
          <p:spPr>
            <a:xfrm>
              <a:off x="4108956" y="787432"/>
              <a:ext cx="1084462" cy="5933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diego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69984DF-19EA-4670-8287-73674962245B}"/>
              </a:ext>
            </a:extLst>
          </p:cNvPr>
          <p:cNvGrpSpPr/>
          <p:nvPr/>
        </p:nvGrpSpPr>
        <p:grpSpPr>
          <a:xfrm>
            <a:off x="1670676" y="1648141"/>
            <a:ext cx="1530000" cy="1526400"/>
            <a:chOff x="6319698" y="-95343"/>
            <a:chExt cx="2006159" cy="200146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7305C76-E6C4-4433-9C84-53F1A59C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3466">
              <a:off x="6319698" y="-95343"/>
              <a:ext cx="2006159" cy="2001460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A83E4E03-AF73-427A-B36E-6BE5A938B8D1}"/>
                </a:ext>
              </a:extLst>
            </p:cNvPr>
            <p:cNvSpPr txBox="1"/>
            <p:nvPr/>
          </p:nvSpPr>
          <p:spPr>
            <a:xfrm>
              <a:off x="6427174" y="184064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angel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076AD514-84A4-427C-858E-CD55BA660538}"/>
                </a:ext>
              </a:extLst>
            </p:cNvPr>
            <p:cNvSpPr txBox="1"/>
            <p:nvPr/>
          </p:nvSpPr>
          <p:spPr>
            <a:xfrm>
              <a:off x="6746953" y="706963"/>
              <a:ext cx="1166533" cy="7235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lopez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E45ACE3-149D-43A7-A4DE-0477B6511C10}"/>
              </a:ext>
            </a:extLst>
          </p:cNvPr>
          <p:cNvGrpSpPr/>
          <p:nvPr/>
        </p:nvGrpSpPr>
        <p:grpSpPr>
          <a:xfrm>
            <a:off x="1659439" y="3220093"/>
            <a:ext cx="1530000" cy="1526400"/>
            <a:chOff x="9829942" y="860465"/>
            <a:chExt cx="2001460" cy="200615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B8711BB-A3E0-46B4-9634-837B17E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5246">
              <a:off x="9827592" y="862815"/>
              <a:ext cx="2006159" cy="2001460"/>
            </a:xfrm>
            <a:prstGeom prst="rect">
              <a:avLst/>
            </a:prstGeom>
          </p:spPr>
        </p:pic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C612B069-C3B0-4A9F-A552-5969EDA52E6A}"/>
                </a:ext>
              </a:extLst>
            </p:cNvPr>
            <p:cNvSpPr txBox="1"/>
            <p:nvPr/>
          </p:nvSpPr>
          <p:spPr>
            <a:xfrm>
              <a:off x="10055474" y="1154779"/>
              <a:ext cx="1569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681583"/>
                </a:avLst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David</a:t>
              </a:r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EF8142A8-1944-4B8D-BB67-FBE923ECED9F}"/>
                </a:ext>
              </a:extLst>
            </p:cNvPr>
            <p:cNvSpPr txBox="1"/>
            <p:nvPr/>
          </p:nvSpPr>
          <p:spPr>
            <a:xfrm>
              <a:off x="10310817" y="1781942"/>
              <a:ext cx="1058976" cy="57371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brey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86C3FB2-6522-400D-8D98-C271A5B70E9F}"/>
              </a:ext>
            </a:extLst>
          </p:cNvPr>
          <p:cNvGrpSpPr/>
          <p:nvPr/>
        </p:nvGrpSpPr>
        <p:grpSpPr>
          <a:xfrm>
            <a:off x="1733889" y="4984130"/>
            <a:ext cx="1530000" cy="1526400"/>
            <a:chOff x="9885219" y="3371455"/>
            <a:chExt cx="2001460" cy="200615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B7A7AF2-3436-4887-83D6-E231BD87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0211">
              <a:off x="9882869" y="3373805"/>
              <a:ext cx="2006159" cy="2001460"/>
            </a:xfrm>
            <a:prstGeom prst="rect">
              <a:avLst/>
            </a:prstGeom>
          </p:spPr>
        </p:pic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EED6258-3B30-4881-98C8-CE3023995AA6}"/>
                </a:ext>
              </a:extLst>
            </p:cNvPr>
            <p:cNvSpPr txBox="1"/>
            <p:nvPr/>
          </p:nvSpPr>
          <p:spPr>
            <a:xfrm>
              <a:off x="10038960" y="3682063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miguel</a:t>
              </a: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96B594-D27A-41B8-A8E2-08F722BDE376}"/>
                </a:ext>
              </a:extLst>
            </p:cNvPr>
            <p:cNvSpPr txBox="1"/>
            <p:nvPr/>
          </p:nvSpPr>
          <p:spPr>
            <a:xfrm>
              <a:off x="10338005" y="3779439"/>
              <a:ext cx="1095886" cy="111755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hernandez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1216D07-CC5B-4CED-B377-DE8C9319EE31}"/>
              </a:ext>
            </a:extLst>
          </p:cNvPr>
          <p:cNvGrpSpPr/>
          <p:nvPr/>
        </p:nvGrpSpPr>
        <p:grpSpPr>
          <a:xfrm>
            <a:off x="3154107" y="2558179"/>
            <a:ext cx="1530000" cy="1526400"/>
            <a:chOff x="7430295" y="4828433"/>
            <a:chExt cx="2001460" cy="2006159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0E9872B-0B23-4F97-BB12-D2804061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27027">
              <a:off x="7427945" y="4830783"/>
              <a:ext cx="2006159" cy="2001460"/>
            </a:xfrm>
            <a:prstGeom prst="rect">
              <a:avLst/>
            </a:prstGeom>
          </p:spPr>
        </p:pic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A6C47088-821C-4FA4-8691-FC977A03F144}"/>
                </a:ext>
              </a:extLst>
            </p:cNvPr>
            <p:cNvSpPr txBox="1"/>
            <p:nvPr/>
          </p:nvSpPr>
          <p:spPr>
            <a:xfrm>
              <a:off x="7715620" y="5104276"/>
              <a:ext cx="147386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55E1D0F-E5D8-46C7-9D76-A5301AB30DBE}"/>
                </a:ext>
              </a:extLst>
            </p:cNvPr>
            <p:cNvSpPr txBox="1"/>
            <p:nvPr/>
          </p:nvSpPr>
          <p:spPr>
            <a:xfrm>
              <a:off x="7877949" y="5743131"/>
              <a:ext cx="1173276" cy="58959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Ruiz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9F0F77-E3F6-4BBF-9536-4BC1DB96F241}"/>
              </a:ext>
            </a:extLst>
          </p:cNvPr>
          <p:cNvGrpSpPr/>
          <p:nvPr/>
        </p:nvGrpSpPr>
        <p:grpSpPr>
          <a:xfrm>
            <a:off x="1627206" y="23807"/>
            <a:ext cx="1530000" cy="1526400"/>
            <a:chOff x="5106818" y="4795238"/>
            <a:chExt cx="2001460" cy="2006159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CD6ABC9-C8B9-4226-A76B-FBF72C09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0913">
              <a:off x="5104468" y="4797588"/>
              <a:ext cx="2006159" cy="2001460"/>
            </a:xfrm>
            <a:prstGeom prst="rect">
              <a:avLst/>
            </a:prstGeom>
          </p:spPr>
        </p:pic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86C9BD5-2D47-457D-BCEB-8C3FD78DEB41}"/>
                </a:ext>
              </a:extLst>
            </p:cNvPr>
            <p:cNvSpPr txBox="1"/>
            <p:nvPr/>
          </p:nvSpPr>
          <p:spPr>
            <a:xfrm>
              <a:off x="5453288" y="5135305"/>
              <a:ext cx="1369801" cy="72251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Adria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00A8E187-E191-4212-8B8A-A301B6E0F142}"/>
                </a:ext>
              </a:extLst>
            </p:cNvPr>
            <p:cNvSpPr txBox="1"/>
            <p:nvPr/>
          </p:nvSpPr>
          <p:spPr>
            <a:xfrm>
              <a:off x="5560945" y="5509262"/>
              <a:ext cx="1097896" cy="82601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Carreras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CAD3756-01BF-41D3-80E9-933B2FD1B8CD}"/>
              </a:ext>
            </a:extLst>
          </p:cNvPr>
          <p:cNvGrpSpPr/>
          <p:nvPr/>
        </p:nvGrpSpPr>
        <p:grpSpPr>
          <a:xfrm>
            <a:off x="-32830" y="3141507"/>
            <a:ext cx="1573346" cy="1569661"/>
            <a:chOff x="2780991" y="4766618"/>
            <a:chExt cx="2006159" cy="200146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D33A2F3-E1D8-4C8E-9142-66C1A4B8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346">
              <a:off x="2780991" y="4766618"/>
              <a:ext cx="2006159" cy="200146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E0736E62-F97F-4624-BEFB-3DADA83847C5}"/>
                </a:ext>
              </a:extLst>
            </p:cNvPr>
            <p:cNvSpPr txBox="1"/>
            <p:nvPr/>
          </p:nvSpPr>
          <p:spPr>
            <a:xfrm>
              <a:off x="2905516" y="5082446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Oscar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4A337CDE-7DF4-4469-A7E0-3E9074673255}"/>
                </a:ext>
              </a:extLst>
            </p:cNvPr>
            <p:cNvSpPr txBox="1"/>
            <p:nvPr/>
          </p:nvSpPr>
          <p:spPr>
            <a:xfrm>
              <a:off x="3214480" y="5449914"/>
              <a:ext cx="1173276" cy="83472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Maya</a:t>
              </a:r>
            </a:p>
          </p:txBody>
        </p:sp>
      </p:grpSp>
      <p:sp>
        <p:nvSpPr>
          <p:cNvPr id="40" name="TextBox 10">
            <a:extLst>
              <a:ext uri="{FF2B5EF4-FFF2-40B4-BE49-F238E27FC236}">
                <a16:creationId xmlns:a16="http://schemas.microsoft.com/office/drawing/2014/main" id="{0E7DFF33-F7C8-4F89-BABC-036F3CB77605}"/>
              </a:ext>
            </a:extLst>
          </p:cNvPr>
          <p:cNvSpPr txBox="1"/>
          <p:nvPr/>
        </p:nvSpPr>
        <p:spPr>
          <a:xfrm>
            <a:off x="3323674" y="1207667"/>
            <a:ext cx="2784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Proyectos II</a:t>
            </a:r>
            <a:endParaRPr lang="es-ES" sz="9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130760" y="6596244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3131032" y="3419356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D930EF65-C7D6-4829-AC7E-DF7C24CAB9AE}"/>
              </a:ext>
            </a:extLst>
          </p:cNvPr>
          <p:cNvSpPr txBox="1"/>
          <p:nvPr/>
        </p:nvSpPr>
        <p:spPr>
          <a:xfrm>
            <a:off x="3735665" y="3410063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DE5701D1-E21C-4335-AB9D-88B7F888317A}"/>
              </a:ext>
            </a:extLst>
          </p:cNvPr>
          <p:cNvSpPr txBox="1"/>
          <p:nvPr/>
        </p:nvSpPr>
        <p:spPr>
          <a:xfrm>
            <a:off x="4317968" y="3429365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C8E7DAD0-68F8-4AD0-9E9E-4F0244396748}"/>
              </a:ext>
            </a:extLst>
          </p:cNvPr>
          <p:cNvSpPr txBox="1"/>
          <p:nvPr/>
        </p:nvSpPr>
        <p:spPr>
          <a:xfrm>
            <a:off x="4923304" y="3419356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007031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B07727D7-359F-4CA6-B465-4F3EF46FD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68" y="0"/>
            <a:ext cx="7039149" cy="5939282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B58B0149-2F23-4018-9354-4B0DB3E7B2C1}"/>
              </a:ext>
            </a:extLst>
          </p:cNvPr>
          <p:cNvGrpSpPr/>
          <p:nvPr/>
        </p:nvGrpSpPr>
        <p:grpSpPr>
          <a:xfrm>
            <a:off x="-20990" y="1655385"/>
            <a:ext cx="1530000" cy="1526400"/>
            <a:chOff x="185569" y="3559396"/>
            <a:chExt cx="2006159" cy="200146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1F4310E-8EE7-4FCD-A90F-2F993F64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9" y="3559396"/>
              <a:ext cx="2006159" cy="2001460"/>
            </a:xfrm>
            <a:prstGeom prst="rect">
              <a:avLst/>
            </a:prstGeom>
          </p:spPr>
        </p:pic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F07D54-720E-4FC7-A935-2CAA6411E548}"/>
                </a:ext>
              </a:extLst>
            </p:cNvPr>
            <p:cNvSpPr txBox="1"/>
            <p:nvPr/>
          </p:nvSpPr>
          <p:spPr>
            <a:xfrm>
              <a:off x="478025" y="3825747"/>
              <a:ext cx="142775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ivan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8EFA59E7-78E9-499F-A39A-3E5516DB7CDB}"/>
                </a:ext>
              </a:extLst>
            </p:cNvPr>
            <p:cNvSpPr txBox="1"/>
            <p:nvPr/>
          </p:nvSpPr>
          <p:spPr>
            <a:xfrm>
              <a:off x="631402" y="4449097"/>
              <a:ext cx="1183630" cy="60264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Prado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6BAA11E-0025-4DB0-8EEC-47168CDBA781}"/>
              </a:ext>
            </a:extLst>
          </p:cNvPr>
          <p:cNvGrpSpPr/>
          <p:nvPr/>
        </p:nvGrpSpPr>
        <p:grpSpPr>
          <a:xfrm>
            <a:off x="1814918" y="-793"/>
            <a:ext cx="1530000" cy="1526400"/>
            <a:chOff x="3605288" y="-147986"/>
            <a:chExt cx="2001460" cy="2006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D32CAC8-C44A-4F25-808F-AF8F4F88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67501">
              <a:off x="3602938" y="-145636"/>
              <a:ext cx="2006159" cy="2001460"/>
            </a:xfrm>
            <a:prstGeom prst="rect">
              <a:avLst/>
            </a:prstGeom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9DB33C7C-FD34-4F91-A69F-C995AC777B5F}"/>
                </a:ext>
              </a:extLst>
            </p:cNvPr>
            <p:cNvSpPr txBox="1"/>
            <p:nvPr/>
          </p:nvSpPr>
          <p:spPr>
            <a:xfrm>
              <a:off x="3717306" y="184064"/>
              <a:ext cx="1797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juan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71A238FB-7691-41B1-98DE-C23E582F6001}"/>
                </a:ext>
              </a:extLst>
            </p:cNvPr>
            <p:cNvSpPr txBox="1"/>
            <p:nvPr/>
          </p:nvSpPr>
          <p:spPr>
            <a:xfrm>
              <a:off x="4108956" y="787432"/>
              <a:ext cx="1084462" cy="5933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diego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69984DF-19EA-4670-8287-73674962245B}"/>
              </a:ext>
            </a:extLst>
          </p:cNvPr>
          <p:cNvGrpSpPr/>
          <p:nvPr/>
        </p:nvGrpSpPr>
        <p:grpSpPr>
          <a:xfrm>
            <a:off x="1808950" y="3402528"/>
            <a:ext cx="1530000" cy="1526400"/>
            <a:chOff x="6319698" y="-95343"/>
            <a:chExt cx="2006159" cy="200146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7305C76-E6C4-4433-9C84-53F1A59C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3466">
              <a:off x="6319698" y="-95343"/>
              <a:ext cx="2006159" cy="2001460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A83E4E03-AF73-427A-B36E-6BE5A938B8D1}"/>
                </a:ext>
              </a:extLst>
            </p:cNvPr>
            <p:cNvSpPr txBox="1"/>
            <p:nvPr/>
          </p:nvSpPr>
          <p:spPr>
            <a:xfrm>
              <a:off x="6427174" y="184064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angel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076AD514-84A4-427C-858E-CD55BA660538}"/>
                </a:ext>
              </a:extLst>
            </p:cNvPr>
            <p:cNvSpPr txBox="1"/>
            <p:nvPr/>
          </p:nvSpPr>
          <p:spPr>
            <a:xfrm>
              <a:off x="6746953" y="706963"/>
              <a:ext cx="1166533" cy="7235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lopez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E45ACE3-149D-43A7-A4DE-0477B6511C10}"/>
              </a:ext>
            </a:extLst>
          </p:cNvPr>
          <p:cNvGrpSpPr/>
          <p:nvPr/>
        </p:nvGrpSpPr>
        <p:grpSpPr>
          <a:xfrm>
            <a:off x="-126654" y="4985638"/>
            <a:ext cx="1530000" cy="1526400"/>
            <a:chOff x="9829942" y="860465"/>
            <a:chExt cx="2001460" cy="200615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B8711BB-A3E0-46B4-9634-837B17E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5246">
              <a:off x="9827592" y="862815"/>
              <a:ext cx="2006159" cy="2001460"/>
            </a:xfrm>
            <a:prstGeom prst="rect">
              <a:avLst/>
            </a:prstGeom>
          </p:spPr>
        </p:pic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C612B069-C3B0-4A9F-A552-5969EDA52E6A}"/>
                </a:ext>
              </a:extLst>
            </p:cNvPr>
            <p:cNvSpPr txBox="1"/>
            <p:nvPr/>
          </p:nvSpPr>
          <p:spPr>
            <a:xfrm>
              <a:off x="10055474" y="1154779"/>
              <a:ext cx="1569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681583"/>
                </a:avLst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David</a:t>
              </a:r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EF8142A8-1944-4B8D-BB67-FBE923ECED9F}"/>
                </a:ext>
              </a:extLst>
            </p:cNvPr>
            <p:cNvSpPr txBox="1"/>
            <p:nvPr/>
          </p:nvSpPr>
          <p:spPr>
            <a:xfrm>
              <a:off x="10310817" y="1781942"/>
              <a:ext cx="1058976" cy="57371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brey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86C3FB2-6522-400D-8D98-C271A5B70E9F}"/>
              </a:ext>
            </a:extLst>
          </p:cNvPr>
          <p:cNvGrpSpPr/>
          <p:nvPr/>
        </p:nvGrpSpPr>
        <p:grpSpPr>
          <a:xfrm>
            <a:off x="1808949" y="5159171"/>
            <a:ext cx="1530000" cy="1526400"/>
            <a:chOff x="9885219" y="3371455"/>
            <a:chExt cx="2001460" cy="200615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B7A7AF2-3436-4887-83D6-E231BD87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0211">
              <a:off x="9882869" y="3373805"/>
              <a:ext cx="2006159" cy="2001460"/>
            </a:xfrm>
            <a:prstGeom prst="rect">
              <a:avLst/>
            </a:prstGeom>
          </p:spPr>
        </p:pic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EED6258-3B30-4881-98C8-CE3023995AA6}"/>
                </a:ext>
              </a:extLst>
            </p:cNvPr>
            <p:cNvSpPr txBox="1"/>
            <p:nvPr/>
          </p:nvSpPr>
          <p:spPr>
            <a:xfrm>
              <a:off x="10038960" y="3682063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miguel</a:t>
              </a: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96B594-D27A-41B8-A8E2-08F722BDE376}"/>
                </a:ext>
              </a:extLst>
            </p:cNvPr>
            <p:cNvSpPr txBox="1"/>
            <p:nvPr/>
          </p:nvSpPr>
          <p:spPr>
            <a:xfrm>
              <a:off x="10338005" y="3779439"/>
              <a:ext cx="1095886" cy="111755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hernandez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1216D07-CC5B-4CED-B377-DE8C9319EE31}"/>
              </a:ext>
            </a:extLst>
          </p:cNvPr>
          <p:cNvGrpSpPr/>
          <p:nvPr/>
        </p:nvGrpSpPr>
        <p:grpSpPr>
          <a:xfrm>
            <a:off x="3490105" y="2679347"/>
            <a:ext cx="1530000" cy="1526400"/>
            <a:chOff x="7430295" y="4828433"/>
            <a:chExt cx="2001460" cy="2006159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0E9872B-0B23-4F97-BB12-D2804061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27027">
              <a:off x="7427945" y="4830783"/>
              <a:ext cx="2006159" cy="2001460"/>
            </a:xfrm>
            <a:prstGeom prst="rect">
              <a:avLst/>
            </a:prstGeom>
          </p:spPr>
        </p:pic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A6C47088-821C-4FA4-8691-FC977A03F144}"/>
                </a:ext>
              </a:extLst>
            </p:cNvPr>
            <p:cNvSpPr txBox="1"/>
            <p:nvPr/>
          </p:nvSpPr>
          <p:spPr>
            <a:xfrm>
              <a:off x="7715620" y="5104276"/>
              <a:ext cx="147386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55E1D0F-E5D8-46C7-9D76-A5301AB30DBE}"/>
                </a:ext>
              </a:extLst>
            </p:cNvPr>
            <p:cNvSpPr txBox="1"/>
            <p:nvPr/>
          </p:nvSpPr>
          <p:spPr>
            <a:xfrm>
              <a:off x="7877949" y="5743131"/>
              <a:ext cx="1173276" cy="58959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Ruiz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9F0F77-E3F6-4BBF-9536-4BC1DB96F241}"/>
              </a:ext>
            </a:extLst>
          </p:cNvPr>
          <p:cNvGrpSpPr/>
          <p:nvPr/>
        </p:nvGrpSpPr>
        <p:grpSpPr>
          <a:xfrm>
            <a:off x="1843185" y="1584427"/>
            <a:ext cx="1530000" cy="1526400"/>
            <a:chOff x="5106818" y="4795238"/>
            <a:chExt cx="2001460" cy="2006159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CD6ABC9-C8B9-4226-A76B-FBF72C09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0913">
              <a:off x="5104468" y="4797588"/>
              <a:ext cx="2006159" cy="2001460"/>
            </a:xfrm>
            <a:prstGeom prst="rect">
              <a:avLst/>
            </a:prstGeom>
          </p:spPr>
        </p:pic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86C9BD5-2D47-457D-BCEB-8C3FD78DEB41}"/>
                </a:ext>
              </a:extLst>
            </p:cNvPr>
            <p:cNvSpPr txBox="1"/>
            <p:nvPr/>
          </p:nvSpPr>
          <p:spPr>
            <a:xfrm>
              <a:off x="5453288" y="5135305"/>
              <a:ext cx="1369801" cy="72251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Adria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00A8E187-E191-4212-8B8A-A301B6E0F142}"/>
                </a:ext>
              </a:extLst>
            </p:cNvPr>
            <p:cNvSpPr txBox="1"/>
            <p:nvPr/>
          </p:nvSpPr>
          <p:spPr>
            <a:xfrm>
              <a:off x="5560945" y="5509262"/>
              <a:ext cx="1097896" cy="82601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Carreras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CAD3756-01BF-41D3-80E9-933B2FD1B8CD}"/>
              </a:ext>
            </a:extLst>
          </p:cNvPr>
          <p:cNvGrpSpPr/>
          <p:nvPr/>
        </p:nvGrpSpPr>
        <p:grpSpPr>
          <a:xfrm>
            <a:off x="-109340" y="3346640"/>
            <a:ext cx="1573346" cy="1569661"/>
            <a:chOff x="2780991" y="4766618"/>
            <a:chExt cx="2006159" cy="200146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D33A2F3-E1D8-4C8E-9142-66C1A4B8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346">
              <a:off x="2780991" y="4766618"/>
              <a:ext cx="2006159" cy="200146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E0736E62-F97F-4624-BEFB-3DADA83847C5}"/>
                </a:ext>
              </a:extLst>
            </p:cNvPr>
            <p:cNvSpPr txBox="1"/>
            <p:nvPr/>
          </p:nvSpPr>
          <p:spPr>
            <a:xfrm>
              <a:off x="2905516" y="5082446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Oscar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4A337CDE-7DF4-4469-A7E0-3E9074673255}"/>
                </a:ext>
              </a:extLst>
            </p:cNvPr>
            <p:cNvSpPr txBox="1"/>
            <p:nvPr/>
          </p:nvSpPr>
          <p:spPr>
            <a:xfrm>
              <a:off x="3214480" y="5449914"/>
              <a:ext cx="1173276" cy="83472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Maya</a:t>
              </a:r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635760" y="5342448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0E7DFF33-F7C8-4F89-BABC-036F3CB77605}"/>
              </a:ext>
            </a:extLst>
          </p:cNvPr>
          <p:cNvSpPr txBox="1"/>
          <p:nvPr/>
        </p:nvSpPr>
        <p:spPr>
          <a:xfrm>
            <a:off x="3256982" y="1177809"/>
            <a:ext cx="3986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Proyectos II</a:t>
            </a:r>
            <a:endParaRPr lang="es-ES" sz="16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3383644" y="4897994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D930EF65-C7D6-4829-AC7E-DF7C24CAB9AE}"/>
              </a:ext>
            </a:extLst>
          </p:cNvPr>
          <p:cNvSpPr txBox="1"/>
          <p:nvPr/>
        </p:nvSpPr>
        <p:spPr>
          <a:xfrm>
            <a:off x="4860473" y="4849912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DE5701D1-E21C-4335-AB9D-88B7F888317A}"/>
              </a:ext>
            </a:extLst>
          </p:cNvPr>
          <p:cNvSpPr txBox="1"/>
          <p:nvPr/>
        </p:nvSpPr>
        <p:spPr>
          <a:xfrm>
            <a:off x="6866861" y="4842438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C8E7DAD0-68F8-4AD0-9E9E-4F0244396748}"/>
              </a:ext>
            </a:extLst>
          </p:cNvPr>
          <p:cNvSpPr txBox="1"/>
          <p:nvPr/>
        </p:nvSpPr>
        <p:spPr>
          <a:xfrm>
            <a:off x="8290244" y="4849912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D21E210-2038-43F3-A661-27F6B520DF81}"/>
              </a:ext>
            </a:extLst>
          </p:cNvPr>
          <p:cNvGrpSpPr/>
          <p:nvPr/>
        </p:nvGrpSpPr>
        <p:grpSpPr>
          <a:xfrm>
            <a:off x="-44906" y="0"/>
            <a:ext cx="1531476" cy="1527889"/>
            <a:chOff x="156719" y="1462593"/>
            <a:chExt cx="2006159" cy="2001460"/>
          </a:xfrm>
        </p:grpSpPr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0809AE5D-588C-4F31-84FE-44C0EC6E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19" y="1462593"/>
              <a:ext cx="2006159" cy="2001460"/>
            </a:xfrm>
            <a:prstGeom prst="rect">
              <a:avLst/>
            </a:prstGeom>
          </p:spPr>
        </p:pic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AF88E450-9F7C-4335-8D46-E4FA53A93CA4}"/>
                </a:ext>
              </a:extLst>
            </p:cNvPr>
            <p:cNvSpPr txBox="1"/>
            <p:nvPr/>
          </p:nvSpPr>
          <p:spPr>
            <a:xfrm>
              <a:off x="414218" y="1781942"/>
              <a:ext cx="1478712" cy="72277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JOse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70" name="TextBox 10">
              <a:extLst>
                <a:ext uri="{FF2B5EF4-FFF2-40B4-BE49-F238E27FC236}">
                  <a16:creationId xmlns:a16="http://schemas.microsoft.com/office/drawing/2014/main" id="{279B77B7-D9A6-4D29-869F-1EAE2EB16548}"/>
                </a:ext>
              </a:extLst>
            </p:cNvPr>
            <p:cNvSpPr txBox="1"/>
            <p:nvPr/>
          </p:nvSpPr>
          <p:spPr>
            <a:xfrm>
              <a:off x="618585" y="2032822"/>
              <a:ext cx="1069979" cy="91767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sp>
        <p:nvSpPr>
          <p:cNvPr id="75" name="TextBox 10">
            <a:extLst>
              <a:ext uri="{FF2B5EF4-FFF2-40B4-BE49-F238E27FC236}">
                <a16:creationId xmlns:a16="http://schemas.microsoft.com/office/drawing/2014/main" id="{48031365-4172-465D-A299-F472B9921BCB}"/>
              </a:ext>
            </a:extLst>
          </p:cNvPr>
          <p:cNvSpPr txBox="1"/>
          <p:nvPr/>
        </p:nvSpPr>
        <p:spPr>
          <a:xfrm>
            <a:off x="2477088" y="4166594"/>
            <a:ext cx="3986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Hito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latin typeface="Baskerville Old Face" panose="02020602080505020303" pitchFamily="18" charset="0"/>
              </a:rPr>
              <a:t>2</a:t>
            </a:r>
            <a:endParaRPr lang="es-ES" sz="16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0090646-9FC3-42B6-9DD1-5399F8FF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33" y="-2139596"/>
            <a:ext cx="7134781" cy="68580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6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F5391-EC31-4E45-BA3A-6C7C63E84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35" y="0"/>
            <a:ext cx="7867053" cy="674145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E0523FC-515E-4B95-818A-72C5D2087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5632" y="2772422"/>
            <a:ext cx="3847171" cy="308526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217689-A092-4C6E-9851-2097B688F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4749425">
            <a:off x="7294090" y="4687406"/>
            <a:ext cx="603955" cy="147071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89D924B-7B42-45C9-BACD-CF83137864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6266543">
            <a:off x="9275291" y="4884631"/>
            <a:ext cx="603955" cy="1470717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84990805-D6A0-44F7-8432-D81FFD380D13}"/>
              </a:ext>
            </a:extLst>
          </p:cNvPr>
          <p:cNvSpPr txBox="1"/>
          <p:nvPr/>
        </p:nvSpPr>
        <p:spPr>
          <a:xfrm>
            <a:off x="3530502" y="3114724"/>
            <a:ext cx="1927131" cy="120032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Stencil" panose="040409050D0802020404" pitchFamily="82" charset="0"/>
                <a:cs typeface="Questrial" panose="02000000000000000000" pitchFamily="2" charset="0"/>
              </a:rPr>
              <a:t>M</a:t>
            </a:r>
            <a:r>
              <a:rPr lang="en-US" sz="4800" b="1" dirty="0">
                <a:latin typeface="Stencil" panose="040409050D0802020404" pitchFamily="82" charset="0"/>
                <a:cs typeface="Questrial" panose="02000000000000000000" pitchFamily="2" charset="0"/>
              </a:rPr>
              <a:t>ein</a:t>
            </a:r>
            <a:endParaRPr lang="en-US" sz="7200" b="1" dirty="0"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759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0090646-9FC3-42B6-9DD1-5399F8FF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33" y="-2139596"/>
            <a:ext cx="7134781" cy="68580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6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F5391-EC31-4E45-BA3A-6C7C63E84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35" y="0"/>
            <a:ext cx="7867053" cy="674145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E0523FC-515E-4B95-818A-72C5D2087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09" y="2862069"/>
            <a:ext cx="3847171" cy="30852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494936-1600-43AD-B72B-A5D2DA539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4749425">
            <a:off x="7970439" y="4875501"/>
            <a:ext cx="603955" cy="14707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72ED58-F996-48D4-BAD6-A82E3FBF56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6266543">
            <a:off x="9951640" y="5072726"/>
            <a:ext cx="603955" cy="1470717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B83B0205-D4C0-4B19-B4C9-F60CDC135B8F}"/>
              </a:ext>
            </a:extLst>
          </p:cNvPr>
          <p:cNvSpPr txBox="1"/>
          <p:nvPr/>
        </p:nvSpPr>
        <p:spPr>
          <a:xfrm>
            <a:off x="1111155" y="5332246"/>
            <a:ext cx="2521844" cy="120032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Stencil" panose="040409050D0802020404" pitchFamily="82" charset="0"/>
                <a:cs typeface="Questrial" panose="02000000000000000000" pitchFamily="2" charset="0"/>
              </a:rPr>
              <a:t>F</a:t>
            </a:r>
            <a:r>
              <a:rPr lang="en-US" sz="4000" b="1" dirty="0">
                <a:latin typeface="Stencil" panose="040409050D0802020404" pitchFamily="82" charset="0"/>
                <a:cs typeface="Questrial" panose="02000000000000000000" pitchFamily="2" charset="0"/>
              </a:rPr>
              <a:t>ISHLER</a:t>
            </a:r>
            <a:endParaRPr lang="en-US" sz="7200" b="1" dirty="0"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10DF60A-75BF-489B-B617-383D8E1E2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45" y="116541"/>
            <a:ext cx="4281861" cy="55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21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9A1AFB-F535-41D2-B7EF-8476912E4E85}"/>
              </a:ext>
            </a:extLst>
          </p:cNvPr>
          <p:cNvSpPr txBox="1"/>
          <p:nvPr/>
        </p:nvSpPr>
        <p:spPr>
          <a:xfrm>
            <a:off x="2353352" y="-252418"/>
            <a:ext cx="3437159" cy="156966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Q</a:t>
            </a:r>
            <a:r>
              <a:rPr lang="en-US" sz="60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ué</a:t>
            </a:r>
            <a:r>
              <a:rPr lang="en-US" sz="6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es?</a:t>
            </a:r>
            <a:endParaRPr lang="en-US" sz="9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193F35E-55A3-4851-8DBD-F0240E6B7E50}"/>
              </a:ext>
            </a:extLst>
          </p:cNvPr>
          <p:cNvGrpSpPr/>
          <p:nvPr/>
        </p:nvGrpSpPr>
        <p:grpSpPr>
          <a:xfrm>
            <a:off x="3180082" y="-565850"/>
            <a:ext cx="8395492" cy="2028643"/>
            <a:chOff x="629823" y="741556"/>
            <a:chExt cx="8395492" cy="2028643"/>
          </a:xfrm>
        </p:grpSpPr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38F0379C-4809-4B39-98F9-068DAB52EBE1}"/>
                </a:ext>
              </a:extLst>
            </p:cNvPr>
            <p:cNvSpPr txBox="1"/>
            <p:nvPr/>
          </p:nvSpPr>
          <p:spPr>
            <a:xfrm>
              <a:off x="629823" y="1015873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9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Captain</a:t>
              </a:r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099602F0-6182-455D-BB69-EB473AEF9E67}"/>
                </a:ext>
              </a:extLst>
            </p:cNvPr>
            <p:cNvSpPr txBox="1"/>
            <p:nvPr/>
          </p:nvSpPr>
          <p:spPr>
            <a:xfrm>
              <a:off x="1934655" y="741556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82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r>
                <a:rPr lang="es-ES" sz="5400" dirty="0" err="1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brine</a:t>
              </a:r>
              <a:r>
                <a:rPr lang="es-ES" sz="54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tooth</a:t>
              </a: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</p:grpSp>
      <p:pic>
        <p:nvPicPr>
          <p:cNvPr id="39" name="Imagen 38">
            <a:extLst>
              <a:ext uri="{FF2B5EF4-FFF2-40B4-BE49-F238E27FC236}">
                <a16:creationId xmlns:a16="http://schemas.microsoft.com/office/drawing/2014/main" id="{B754EE68-8D6D-4AD6-8D74-6D320174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490" y="111807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BAF8C1A-F66A-4BAF-9ADA-DEE492172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77" y="4096044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  <a:reflection stA="2000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5481EC7-0F0C-4ED5-9BC0-09E97B56C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9546" y="-219077"/>
            <a:ext cx="5007348" cy="225289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97000"/>
              </a:srgbClr>
            </a:outerShdw>
            <a:reflection stA="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4861E35-75AE-41D7-9654-406E3F71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2" y="507930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33" name="TextBox 2">
            <a:extLst>
              <a:ext uri="{FF2B5EF4-FFF2-40B4-BE49-F238E27FC236}">
                <a16:creationId xmlns:a16="http://schemas.microsoft.com/office/drawing/2014/main" id="{BF00663A-3355-40F6-9BB5-8B41F0CBD8C1}"/>
              </a:ext>
            </a:extLst>
          </p:cNvPr>
          <p:cNvSpPr txBox="1"/>
          <p:nvPr/>
        </p:nvSpPr>
        <p:spPr>
          <a:xfrm>
            <a:off x="1996105" y="3326603"/>
            <a:ext cx="4009431" cy="76944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</a:t>
            </a:r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croll</a:t>
            </a: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L</a:t>
            </a:r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ateral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Vista general de sección 3">
                <a:extLst>
                  <a:ext uri="{FF2B5EF4-FFF2-40B4-BE49-F238E27FC236}">
                    <a16:creationId xmlns:a16="http://schemas.microsoft.com/office/drawing/2014/main" id="{50ADAC74-797F-4B7C-A355-A669CD95ED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8752625"/>
                  </p:ext>
                </p:extLst>
              </p:nvPr>
            </p:nvGraphicFramePr>
            <p:xfrm>
              <a:off x="7222742" y="2717941"/>
              <a:ext cx="3048000" cy="1655912"/>
            </p:xfrm>
            <a:graphic>
              <a:graphicData uri="http://schemas.microsoft.com/office/powerpoint/2016/sectionzoom">
                <psez:sectionZm>
                  <psez:sectionZmObj sectionId="{6A64A102-2BE4-41B0-9D64-16882A7DD733}">
                    <psez:zmPr id="{F78DDDE3-9415-4D6C-B329-E669D1D6CF46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65591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Vista general de sección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0ADAC74-797F-4B7C-A355-A669CD95ED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2742" y="2717941"/>
                <a:ext cx="3048000" cy="165591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F494166-9521-4D7C-B689-BB446E81C89C}"/>
              </a:ext>
            </a:extLst>
          </p:cNvPr>
          <p:cNvSpPr/>
          <p:nvPr/>
        </p:nvSpPr>
        <p:spPr>
          <a:xfrm>
            <a:off x="2945209" y="2009478"/>
            <a:ext cx="2111224" cy="72813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E593BF3F-CCCB-4937-8054-FFBC94FDB67B}"/>
              </a:ext>
            </a:extLst>
          </p:cNvPr>
          <p:cNvSpPr/>
          <p:nvPr/>
        </p:nvSpPr>
        <p:spPr>
          <a:xfrm>
            <a:off x="3537284" y="2021143"/>
            <a:ext cx="813045" cy="70788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2D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799EAA6-0159-48C3-BB6A-8E81C3E1B7B3}"/>
              </a:ext>
            </a:extLst>
          </p:cNvPr>
          <p:cNvSpPr/>
          <p:nvPr/>
        </p:nvSpPr>
        <p:spPr>
          <a:xfrm>
            <a:off x="7587412" y="2006524"/>
            <a:ext cx="2368590" cy="76706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A7DC2D2B-0A8E-4FC4-880B-307CDB68FB42}"/>
              </a:ext>
            </a:extLst>
          </p:cNvPr>
          <p:cNvSpPr/>
          <p:nvPr/>
        </p:nvSpPr>
        <p:spPr>
          <a:xfrm>
            <a:off x="7704533" y="1994859"/>
            <a:ext cx="2185214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P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ixel</a:t>
            </a:r>
            <a:r>
              <a:rPr lang="en-US" sz="4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A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rt</a:t>
            </a:r>
            <a:endParaRPr lang="en-US" sz="40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47" name="TextBox 2">
            <a:extLst>
              <a:ext uri="{FF2B5EF4-FFF2-40B4-BE49-F238E27FC236}">
                <a16:creationId xmlns:a16="http://schemas.microsoft.com/office/drawing/2014/main" id="{F8A2F707-4AE3-4E55-A9C3-8BD0B3BA252E}"/>
              </a:ext>
            </a:extLst>
          </p:cNvPr>
          <p:cNvSpPr txBox="1"/>
          <p:nvPr/>
        </p:nvSpPr>
        <p:spPr>
          <a:xfrm>
            <a:off x="998319" y="2759561"/>
            <a:ext cx="2475358" cy="584775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Rogue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lite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6DD5402B-B7A4-48F4-BACC-872E337CA75F}"/>
              </a:ext>
            </a:extLst>
          </p:cNvPr>
          <p:cNvSpPr txBox="1"/>
          <p:nvPr/>
        </p:nvSpPr>
        <p:spPr>
          <a:xfrm rot="20650467">
            <a:off x="195464" y="4480206"/>
            <a:ext cx="3451586" cy="64633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“</a:t>
            </a:r>
            <a:r>
              <a:rPr lang="en-US" sz="36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R</a:t>
            </a:r>
            <a:r>
              <a:rPr lang="en-US" sz="2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ealizar</a:t>
            </a:r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r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uns”</a:t>
            </a:r>
            <a:endParaRPr lang="en-US" sz="3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50" name="TextBox 2">
            <a:extLst>
              <a:ext uri="{FF2B5EF4-FFF2-40B4-BE49-F238E27FC236}">
                <a16:creationId xmlns:a16="http://schemas.microsoft.com/office/drawing/2014/main" id="{EBF0E84A-CF15-4356-80BA-798E76F720D2}"/>
              </a:ext>
            </a:extLst>
          </p:cNvPr>
          <p:cNvSpPr txBox="1"/>
          <p:nvPr/>
        </p:nvSpPr>
        <p:spPr>
          <a:xfrm rot="1181836">
            <a:off x="3539614" y="4474148"/>
            <a:ext cx="3130985" cy="64633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“P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erma</a:t>
            </a:r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d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eath”</a:t>
            </a:r>
            <a:endParaRPr lang="en-US" sz="3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9392C42E-E5D3-4904-82EF-1D8F341104C7}"/>
              </a:ext>
            </a:extLst>
          </p:cNvPr>
          <p:cNvSpPr txBox="1"/>
          <p:nvPr/>
        </p:nvSpPr>
        <p:spPr>
          <a:xfrm rot="484010">
            <a:off x="2164754" y="5440369"/>
            <a:ext cx="3252814" cy="646331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“R</a:t>
            </a:r>
            <a:r>
              <a: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andom</a:t>
            </a:r>
            <a:r>
              <a:rPr lang="en-US" sz="3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r</a:t>
            </a:r>
            <a:r>
              <a: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ooms</a:t>
            </a:r>
            <a:r>
              <a: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”</a:t>
            </a:r>
            <a:endParaRPr lang="en-US" sz="3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sp>
        <p:nvSpPr>
          <p:cNvPr id="52" name="TextBox 2">
            <a:extLst>
              <a:ext uri="{FF2B5EF4-FFF2-40B4-BE49-F238E27FC236}">
                <a16:creationId xmlns:a16="http://schemas.microsoft.com/office/drawing/2014/main" id="{14CAC69B-19ED-4D92-9C94-AD8C2D5A72DE}"/>
              </a:ext>
            </a:extLst>
          </p:cNvPr>
          <p:cNvSpPr txBox="1"/>
          <p:nvPr/>
        </p:nvSpPr>
        <p:spPr>
          <a:xfrm>
            <a:off x="3955422" y="2763385"/>
            <a:ext cx="1620957" cy="584775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Acción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915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47" grpId="0"/>
      <p:bldP spid="49" grpId="0"/>
      <p:bldP spid="50" grpId="0"/>
      <p:bldP spid="51" grpId="0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1250051" y="1259175"/>
            <a:ext cx="10314420" cy="2646878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Cartoon</a:t>
            </a:r>
            <a:endParaRPr lang="en-US" sz="9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1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80FF0EE-35B0-4801-9CE9-3BBCE9572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7" y="3387444"/>
            <a:ext cx="1450946" cy="14509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726F87-5326-402A-9FDD-AECF17D0B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71" y="1049528"/>
            <a:ext cx="1863908" cy="13047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5A96F0-C8CC-434C-BB96-3B1BA2DA8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7" y="1049528"/>
            <a:ext cx="1427490" cy="9084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35F40C0-3A61-4B58-827C-E05A00D8C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7" y="2172451"/>
            <a:ext cx="1450947" cy="101566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A5F44DA0-B7FD-48BC-9188-3345909A6FC4}"/>
              </a:ext>
            </a:extLst>
          </p:cNvPr>
          <p:cNvSpPr txBox="1"/>
          <p:nvPr/>
        </p:nvSpPr>
        <p:spPr>
          <a:xfrm>
            <a:off x="1073773" y="133338"/>
            <a:ext cx="10314420" cy="1015663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Cartoon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020FF8-35F6-4EB5-B3B9-44F755FBA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03" y="4021964"/>
            <a:ext cx="1885458" cy="20304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89D1778-04C6-494F-8DA0-9B80005FD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7" y="5037720"/>
            <a:ext cx="1450946" cy="153888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26142FD-570B-486B-873E-AFB27A9076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03" y="2560837"/>
            <a:ext cx="1863908" cy="125455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6ABE2DE-D014-4901-A6CB-0211E3C03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60" y="1049528"/>
            <a:ext cx="2857500" cy="21336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D392388-57ED-4F21-AF95-18472FF5D1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91" y="1500324"/>
            <a:ext cx="3436502" cy="231303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BEB1998-AFAF-4820-B493-CA24CFB2D9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10" y="3429000"/>
            <a:ext cx="28575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7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CDFF"/>
      </a:accent1>
      <a:accent2>
        <a:srgbClr val="00BBFE"/>
      </a:accent2>
      <a:accent3>
        <a:srgbClr val="00B0F0"/>
      </a:accent3>
      <a:accent4>
        <a:srgbClr val="00A4DE"/>
      </a:accent4>
      <a:accent5>
        <a:srgbClr val="5B9BD5"/>
      </a:accent5>
      <a:accent6>
        <a:srgbClr val="00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837</Words>
  <Application>Microsoft Office PowerPoint</Application>
  <PresentationFormat>Panorámica</PresentationFormat>
  <Paragraphs>199</Paragraphs>
  <Slides>29</Slides>
  <Notes>24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Baskerville Old Face</vt:lpstr>
      <vt:lpstr>Boeticher Regular</vt:lpstr>
      <vt:lpstr>Calibri</vt:lpstr>
      <vt:lpstr>Stencil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Jose Daniel</cp:lastModifiedBy>
  <cp:revision>169</cp:revision>
  <dcterms:created xsi:type="dcterms:W3CDTF">2019-07-03T09:49:55Z</dcterms:created>
  <dcterms:modified xsi:type="dcterms:W3CDTF">2021-04-28T16:49:48Z</dcterms:modified>
</cp:coreProperties>
</file>